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Lst>
  <p:sldSz cy="27432000" cx="54864000"/>
  <p:notesSz cx="6858000" cy="9144000"/>
  <p:embeddedFontLst>
    <p:embeddedFont>
      <p:font typeface="Montserrat"/>
      <p:regular r:id="rId13"/>
      <p:bold r:id="rId14"/>
      <p:italic r:id="rId15"/>
      <p:boldItalic r:id="rId16"/>
    </p:embeddedFont>
    <p:embeddedFont>
      <p:font typeface="La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8640">
          <p15:clr>
            <a:srgbClr val="A4A3A4"/>
          </p15:clr>
        </p15:guide>
        <p15:guide id="2" pos="172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8640" orient="horz"/>
        <p:guide pos="172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Montserrat-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italic.fntdata"/><Relationship Id="rId14" Type="http://schemas.openxmlformats.org/officeDocument/2006/relationships/font" Target="fonts/Montserrat-bold.fntdata"/><Relationship Id="rId17" Type="http://schemas.openxmlformats.org/officeDocument/2006/relationships/font" Target="fonts/Lato-regular.fntdata"/><Relationship Id="rId16" Type="http://schemas.openxmlformats.org/officeDocument/2006/relationships/font" Target="fonts/Montserrat-boldItalic.fntdata"/><Relationship Id="rId5" Type="http://schemas.openxmlformats.org/officeDocument/2006/relationships/notesMaster" Target="notesMasters/notesMaster1.xml"/><Relationship Id="rId19" Type="http://schemas.openxmlformats.org/officeDocument/2006/relationships/font" Target="fonts/Lato-italic.fntdata"/><Relationship Id="rId6" Type="http://schemas.openxmlformats.org/officeDocument/2006/relationships/slide" Target="slides/slide1.xml"/><Relationship Id="rId18"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95" y="685800"/>
            <a:ext cx="6858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00" y="685800"/>
            <a:ext cx="6858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a9d9e4d876_1_5:notes"/>
          <p:cNvSpPr/>
          <p:nvPr>
            <p:ph idx="2" type="sldImg"/>
          </p:nvPr>
        </p:nvSpPr>
        <p:spPr>
          <a:xfrm>
            <a:off x="300" y="685800"/>
            <a:ext cx="6858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a9d9e4d876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f87997393_0_821:notes"/>
          <p:cNvSpPr/>
          <p:nvPr>
            <p:ph idx="2" type="sldImg"/>
          </p:nvPr>
        </p:nvSpPr>
        <p:spPr>
          <a:xfrm>
            <a:off x="300" y="685800"/>
            <a:ext cx="6858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35:notes"/>
          <p:cNvSpPr/>
          <p:nvPr>
            <p:ph idx="2" type="sldImg"/>
          </p:nvPr>
        </p:nvSpPr>
        <p:spPr>
          <a:xfrm>
            <a:off x="300" y="685800"/>
            <a:ext cx="6858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a9d9e4d876_1_12:notes"/>
          <p:cNvSpPr/>
          <p:nvPr>
            <p:ph idx="2" type="sldImg"/>
          </p:nvPr>
        </p:nvSpPr>
        <p:spPr>
          <a:xfrm>
            <a:off x="300" y="685800"/>
            <a:ext cx="6858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a9d9e4d876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a9d9e4d876_1_17:notes"/>
          <p:cNvSpPr/>
          <p:nvPr>
            <p:ph idx="2" type="sldImg"/>
          </p:nvPr>
        </p:nvSpPr>
        <p:spPr>
          <a:xfrm>
            <a:off x="300" y="685800"/>
            <a:ext cx="6858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a9d9e4d876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f87997393_0_864:notes"/>
          <p:cNvSpPr/>
          <p:nvPr>
            <p:ph idx="2" type="sldImg"/>
          </p:nvPr>
        </p:nvSpPr>
        <p:spPr>
          <a:xfrm>
            <a:off x="300" y="685800"/>
            <a:ext cx="6858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27508800" cy="274320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41860800" y="-33"/>
            <a:ext cx="13003200" cy="10734300"/>
          </a:xfrm>
          <a:prstGeom prst="rtTriangle">
            <a:avLst/>
          </a:prstGeom>
          <a:noFill/>
          <a:ln>
            <a:noFill/>
          </a:ln>
        </p:spPr>
      </p:pic>
      <p:sp>
        <p:nvSpPr>
          <p:cNvPr id="12" name="Google Shape;12;p2"/>
          <p:cNvSpPr txBox="1"/>
          <p:nvPr>
            <p:ph type="ctrTitle"/>
          </p:nvPr>
        </p:nvSpPr>
        <p:spPr>
          <a:xfrm>
            <a:off x="21222900" y="8418133"/>
            <a:ext cx="30105000" cy="8420700"/>
          </a:xfrm>
          <a:prstGeom prst="rect">
            <a:avLst/>
          </a:prstGeom>
        </p:spPr>
        <p:txBody>
          <a:bodyPr anchorCtr="0" anchor="t" bIns="528225" lIns="528225" spcFirstLastPara="1" rIns="528225" wrap="square" tIns="528225">
            <a:noAutofit/>
          </a:bodyPr>
          <a:lstStyle>
            <a:lvl1pPr lvl="0">
              <a:spcBef>
                <a:spcPts val="0"/>
              </a:spcBef>
              <a:spcAft>
                <a:spcPts val="0"/>
              </a:spcAft>
              <a:buSzPts val="23100"/>
              <a:buNone/>
              <a:defRPr sz="23100"/>
            </a:lvl1pPr>
            <a:lvl2pPr lvl="1">
              <a:spcBef>
                <a:spcPts val="0"/>
              </a:spcBef>
              <a:spcAft>
                <a:spcPts val="0"/>
              </a:spcAft>
              <a:buSzPts val="23100"/>
              <a:buNone/>
              <a:defRPr sz="23100"/>
            </a:lvl2pPr>
            <a:lvl3pPr lvl="2">
              <a:spcBef>
                <a:spcPts val="0"/>
              </a:spcBef>
              <a:spcAft>
                <a:spcPts val="0"/>
              </a:spcAft>
              <a:buSzPts val="23100"/>
              <a:buNone/>
              <a:defRPr sz="23100"/>
            </a:lvl3pPr>
            <a:lvl4pPr lvl="3">
              <a:spcBef>
                <a:spcPts val="0"/>
              </a:spcBef>
              <a:spcAft>
                <a:spcPts val="0"/>
              </a:spcAft>
              <a:buSzPts val="23100"/>
              <a:buNone/>
              <a:defRPr sz="23100"/>
            </a:lvl4pPr>
            <a:lvl5pPr lvl="4">
              <a:spcBef>
                <a:spcPts val="0"/>
              </a:spcBef>
              <a:spcAft>
                <a:spcPts val="0"/>
              </a:spcAft>
              <a:buSzPts val="23100"/>
              <a:buNone/>
              <a:defRPr sz="23100"/>
            </a:lvl5pPr>
            <a:lvl6pPr lvl="5">
              <a:spcBef>
                <a:spcPts val="0"/>
              </a:spcBef>
              <a:spcAft>
                <a:spcPts val="0"/>
              </a:spcAft>
              <a:buSzPts val="23100"/>
              <a:buNone/>
              <a:defRPr sz="23100"/>
            </a:lvl6pPr>
            <a:lvl7pPr lvl="6">
              <a:spcBef>
                <a:spcPts val="0"/>
              </a:spcBef>
              <a:spcAft>
                <a:spcPts val="0"/>
              </a:spcAft>
              <a:buSzPts val="23100"/>
              <a:buNone/>
              <a:defRPr sz="23100"/>
            </a:lvl7pPr>
            <a:lvl8pPr lvl="7">
              <a:spcBef>
                <a:spcPts val="0"/>
              </a:spcBef>
              <a:spcAft>
                <a:spcPts val="0"/>
              </a:spcAft>
              <a:buSzPts val="23100"/>
              <a:buNone/>
              <a:defRPr sz="23100"/>
            </a:lvl8pPr>
            <a:lvl9pPr lvl="8">
              <a:spcBef>
                <a:spcPts val="0"/>
              </a:spcBef>
              <a:spcAft>
                <a:spcPts val="0"/>
              </a:spcAft>
              <a:buSzPts val="23100"/>
              <a:buNone/>
              <a:defRPr sz="23100"/>
            </a:lvl9pPr>
          </a:lstStyle>
          <a:p/>
        </p:txBody>
      </p:sp>
      <p:sp>
        <p:nvSpPr>
          <p:cNvPr id="13" name="Google Shape;13;p2"/>
          <p:cNvSpPr txBox="1"/>
          <p:nvPr>
            <p:ph idx="1" type="subTitle"/>
          </p:nvPr>
        </p:nvSpPr>
        <p:spPr>
          <a:xfrm>
            <a:off x="30503700" y="20932933"/>
            <a:ext cx="20824200" cy="2699100"/>
          </a:xfrm>
          <a:prstGeom prst="rect">
            <a:avLst/>
          </a:prstGeom>
        </p:spPr>
        <p:txBody>
          <a:bodyPr anchorCtr="0" anchor="t" bIns="528225" lIns="528225" spcFirstLastPara="1" rIns="528225" wrap="square" tIns="528225">
            <a:noAutofit/>
          </a:bodyPr>
          <a:lstStyle>
            <a:lvl1pPr lvl="0">
              <a:lnSpc>
                <a:spcPct val="100000"/>
              </a:lnSpc>
              <a:spcBef>
                <a:spcPts val="0"/>
              </a:spcBef>
              <a:spcAft>
                <a:spcPts val="0"/>
              </a:spcAft>
              <a:buSzPts val="7500"/>
              <a:buNone/>
              <a:defRPr/>
            </a:lvl1pPr>
            <a:lvl2pPr lvl="1">
              <a:lnSpc>
                <a:spcPct val="100000"/>
              </a:lnSpc>
              <a:spcBef>
                <a:spcPts val="0"/>
              </a:spcBef>
              <a:spcAft>
                <a:spcPts val="0"/>
              </a:spcAft>
              <a:buSzPts val="7500"/>
              <a:buNone/>
              <a:defRPr sz="7500"/>
            </a:lvl2pPr>
            <a:lvl3pPr lvl="2">
              <a:lnSpc>
                <a:spcPct val="100000"/>
              </a:lnSpc>
              <a:spcBef>
                <a:spcPts val="0"/>
              </a:spcBef>
              <a:spcAft>
                <a:spcPts val="0"/>
              </a:spcAft>
              <a:buSzPts val="7500"/>
              <a:buNone/>
              <a:defRPr sz="7500"/>
            </a:lvl3pPr>
            <a:lvl4pPr lvl="3">
              <a:lnSpc>
                <a:spcPct val="100000"/>
              </a:lnSpc>
              <a:spcBef>
                <a:spcPts val="0"/>
              </a:spcBef>
              <a:spcAft>
                <a:spcPts val="0"/>
              </a:spcAft>
              <a:buSzPts val="7500"/>
              <a:buNone/>
              <a:defRPr sz="7500"/>
            </a:lvl4pPr>
            <a:lvl5pPr lvl="4">
              <a:lnSpc>
                <a:spcPct val="100000"/>
              </a:lnSpc>
              <a:spcBef>
                <a:spcPts val="0"/>
              </a:spcBef>
              <a:spcAft>
                <a:spcPts val="0"/>
              </a:spcAft>
              <a:buSzPts val="7500"/>
              <a:buNone/>
              <a:defRPr sz="7500"/>
            </a:lvl5pPr>
            <a:lvl6pPr lvl="5">
              <a:lnSpc>
                <a:spcPct val="100000"/>
              </a:lnSpc>
              <a:spcBef>
                <a:spcPts val="0"/>
              </a:spcBef>
              <a:spcAft>
                <a:spcPts val="0"/>
              </a:spcAft>
              <a:buSzPts val="7500"/>
              <a:buNone/>
              <a:defRPr sz="7500"/>
            </a:lvl6pPr>
            <a:lvl7pPr lvl="6">
              <a:lnSpc>
                <a:spcPct val="100000"/>
              </a:lnSpc>
              <a:spcBef>
                <a:spcPts val="0"/>
              </a:spcBef>
              <a:spcAft>
                <a:spcPts val="0"/>
              </a:spcAft>
              <a:buSzPts val="7500"/>
              <a:buNone/>
              <a:defRPr sz="7500"/>
            </a:lvl7pPr>
            <a:lvl8pPr lvl="7">
              <a:lnSpc>
                <a:spcPct val="100000"/>
              </a:lnSpc>
              <a:spcBef>
                <a:spcPts val="0"/>
              </a:spcBef>
              <a:spcAft>
                <a:spcPts val="0"/>
              </a:spcAft>
              <a:buSzPts val="7500"/>
              <a:buNone/>
              <a:defRPr sz="7500"/>
            </a:lvl8pPr>
            <a:lvl9pPr lvl="8">
              <a:lnSpc>
                <a:spcPct val="100000"/>
              </a:lnSpc>
              <a:spcBef>
                <a:spcPts val="0"/>
              </a:spcBef>
              <a:spcAft>
                <a:spcPts val="0"/>
              </a:spcAft>
              <a:buSzPts val="7500"/>
              <a:buNone/>
              <a:defRPr sz="7500"/>
            </a:lvl9pPr>
          </a:lstStyle>
          <a:p/>
        </p:txBody>
      </p:sp>
      <p:sp>
        <p:nvSpPr>
          <p:cNvPr id="14" name="Google Shape;14;p2"/>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798876" y="-792491"/>
            <a:ext cx="12220800" cy="138006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6" name="Google Shape;16;p2"/>
          <p:cNvSpPr/>
          <p:nvPr/>
        </p:nvSpPr>
        <p:spPr>
          <a:xfrm flipH="1">
            <a:off x="3916927" y="3076095"/>
            <a:ext cx="13800600" cy="12220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38" name="Google Shape;138;p11">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39" name="Google Shape;139;p11">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grpSp>
        <p:nvGrpSpPr>
          <p:cNvPr id="140" name="Google Shape;140;p11"/>
          <p:cNvGrpSpPr/>
          <p:nvPr/>
        </p:nvGrpSpPr>
        <p:grpSpPr>
          <a:xfrm>
            <a:off x="26438400" y="0"/>
            <a:ext cx="28425600" cy="27431829"/>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4943100" y="4622800"/>
            <a:ext cx="27522000" cy="18779100"/>
          </a:xfrm>
          <a:prstGeom prst="rect">
            <a:avLst/>
          </a:prstGeom>
        </p:spPr>
        <p:txBody>
          <a:bodyPr anchorCtr="0" anchor="ctr" bIns="528225" lIns="528225" spcFirstLastPara="1" rIns="528225" wrap="square" tIns="528225">
            <a:noAutofit/>
          </a:bodyPr>
          <a:lstStyle>
            <a:lvl1pPr lvl="0">
              <a:spcBef>
                <a:spcPts val="0"/>
              </a:spcBef>
              <a:spcAft>
                <a:spcPts val="0"/>
              </a:spcAft>
              <a:buSzPts val="16200"/>
              <a:buNone/>
              <a:defRPr/>
            </a:lvl1pPr>
            <a:lvl2pPr lvl="1">
              <a:spcBef>
                <a:spcPts val="0"/>
              </a:spcBef>
              <a:spcAft>
                <a:spcPts val="0"/>
              </a:spcAft>
              <a:buSzPts val="16200"/>
              <a:buNone/>
              <a:defRPr/>
            </a:lvl2pPr>
            <a:lvl3pPr lvl="2">
              <a:spcBef>
                <a:spcPts val="0"/>
              </a:spcBef>
              <a:spcAft>
                <a:spcPts val="0"/>
              </a:spcAft>
              <a:buSzPts val="16200"/>
              <a:buNone/>
              <a:defRPr/>
            </a:lvl3pPr>
            <a:lvl4pPr lvl="3">
              <a:spcBef>
                <a:spcPts val="0"/>
              </a:spcBef>
              <a:spcAft>
                <a:spcPts val="0"/>
              </a:spcAft>
              <a:buSzPts val="16200"/>
              <a:buNone/>
              <a:defRPr/>
            </a:lvl4pPr>
            <a:lvl5pPr lvl="4">
              <a:spcBef>
                <a:spcPts val="0"/>
              </a:spcBef>
              <a:spcAft>
                <a:spcPts val="0"/>
              </a:spcAft>
              <a:buSzPts val="16200"/>
              <a:buNone/>
              <a:defRPr/>
            </a:lvl5pPr>
            <a:lvl6pPr lvl="5">
              <a:spcBef>
                <a:spcPts val="0"/>
              </a:spcBef>
              <a:spcAft>
                <a:spcPts val="0"/>
              </a:spcAft>
              <a:buSzPts val="16200"/>
              <a:buNone/>
              <a:defRPr/>
            </a:lvl6pPr>
            <a:lvl7pPr lvl="6">
              <a:spcBef>
                <a:spcPts val="0"/>
              </a:spcBef>
              <a:spcAft>
                <a:spcPts val="0"/>
              </a:spcAft>
              <a:buSzPts val="16200"/>
              <a:buNone/>
              <a:defRPr/>
            </a:lvl7pPr>
            <a:lvl8pPr lvl="7">
              <a:spcBef>
                <a:spcPts val="0"/>
              </a:spcBef>
              <a:spcAft>
                <a:spcPts val="0"/>
              </a:spcAft>
              <a:buSzPts val="16200"/>
              <a:buNone/>
              <a:defRPr/>
            </a:lvl8pPr>
            <a:lvl9pPr lvl="8">
              <a:spcBef>
                <a:spcPts val="0"/>
              </a:spcBef>
              <a:spcAft>
                <a:spcPts val="0"/>
              </a:spcAft>
              <a:buSzPts val="16200"/>
              <a:buNone/>
              <a:defRPr/>
            </a:lvl9pPr>
          </a:lstStyle>
          <a:p/>
        </p:txBody>
      </p:sp>
      <p:sp>
        <p:nvSpPr>
          <p:cNvPr id="160" name="Google Shape;160;p11"/>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64" name="Google Shape;164;p12">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65" name="Google Shape;165;p12">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grpSp>
        <p:nvGrpSpPr>
          <p:cNvPr id="166" name="Google Shape;166;p12"/>
          <p:cNvGrpSpPr/>
          <p:nvPr/>
        </p:nvGrpSpPr>
        <p:grpSpPr>
          <a:xfrm>
            <a:off x="0" y="2031995"/>
            <a:ext cx="6227100" cy="5420165"/>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7785000" y="8844400"/>
            <a:ext cx="18217800" cy="9342300"/>
          </a:xfrm>
          <a:prstGeom prst="rect">
            <a:avLst/>
          </a:prstGeom>
        </p:spPr>
        <p:txBody>
          <a:bodyPr anchorCtr="0" anchor="t" bIns="528225" lIns="528225" spcFirstLastPara="1" rIns="528225" wrap="square" tIns="528225">
            <a:noAutofit/>
          </a:bodyPr>
          <a:lstStyle>
            <a:lvl1pPr lvl="0">
              <a:spcBef>
                <a:spcPts val="0"/>
              </a:spcBef>
              <a:spcAft>
                <a:spcPts val="0"/>
              </a:spcAft>
              <a:buSzPts val="13900"/>
              <a:buNone/>
              <a:defRPr sz="13900"/>
            </a:lvl1pPr>
            <a:lvl2pPr lvl="1">
              <a:spcBef>
                <a:spcPts val="0"/>
              </a:spcBef>
              <a:spcAft>
                <a:spcPts val="0"/>
              </a:spcAft>
              <a:buSzPts val="13900"/>
              <a:buNone/>
              <a:defRPr sz="13900"/>
            </a:lvl2pPr>
            <a:lvl3pPr lvl="2">
              <a:spcBef>
                <a:spcPts val="0"/>
              </a:spcBef>
              <a:spcAft>
                <a:spcPts val="0"/>
              </a:spcAft>
              <a:buSzPts val="13900"/>
              <a:buNone/>
              <a:defRPr sz="13900"/>
            </a:lvl3pPr>
            <a:lvl4pPr lvl="3">
              <a:spcBef>
                <a:spcPts val="0"/>
              </a:spcBef>
              <a:spcAft>
                <a:spcPts val="0"/>
              </a:spcAft>
              <a:buSzPts val="13900"/>
              <a:buNone/>
              <a:defRPr sz="13900"/>
            </a:lvl4pPr>
            <a:lvl5pPr lvl="4">
              <a:spcBef>
                <a:spcPts val="0"/>
              </a:spcBef>
              <a:spcAft>
                <a:spcPts val="0"/>
              </a:spcAft>
              <a:buSzPts val="13900"/>
              <a:buNone/>
              <a:defRPr sz="13900"/>
            </a:lvl5pPr>
            <a:lvl6pPr lvl="5">
              <a:spcBef>
                <a:spcPts val="0"/>
              </a:spcBef>
              <a:spcAft>
                <a:spcPts val="0"/>
              </a:spcAft>
              <a:buSzPts val="13900"/>
              <a:buNone/>
              <a:defRPr sz="13900"/>
            </a:lvl6pPr>
            <a:lvl7pPr lvl="6">
              <a:spcBef>
                <a:spcPts val="0"/>
              </a:spcBef>
              <a:spcAft>
                <a:spcPts val="0"/>
              </a:spcAft>
              <a:buSzPts val="13900"/>
              <a:buNone/>
              <a:defRPr sz="13900"/>
            </a:lvl7pPr>
            <a:lvl8pPr lvl="7">
              <a:spcBef>
                <a:spcPts val="0"/>
              </a:spcBef>
              <a:spcAft>
                <a:spcPts val="0"/>
              </a:spcAft>
              <a:buSzPts val="13900"/>
              <a:buNone/>
              <a:defRPr sz="13900"/>
            </a:lvl8pPr>
            <a:lvl9pPr lvl="8">
              <a:spcBef>
                <a:spcPts val="0"/>
              </a:spcBef>
              <a:spcAft>
                <a:spcPts val="0"/>
              </a:spcAft>
              <a:buSzPts val="13900"/>
              <a:buNone/>
              <a:defRPr sz="13900"/>
            </a:lvl9pPr>
          </a:lstStyle>
          <a:p/>
        </p:txBody>
      </p:sp>
      <p:sp>
        <p:nvSpPr>
          <p:cNvPr id="170" name="Google Shape;170;p12"/>
          <p:cNvSpPr txBox="1"/>
          <p:nvPr>
            <p:ph idx="1" type="subTitle"/>
          </p:nvPr>
        </p:nvSpPr>
        <p:spPr>
          <a:xfrm>
            <a:off x="7785000" y="18869333"/>
            <a:ext cx="18217800" cy="2699100"/>
          </a:xfrm>
          <a:prstGeom prst="rect">
            <a:avLst/>
          </a:prstGeom>
        </p:spPr>
        <p:txBody>
          <a:bodyPr anchorCtr="0" anchor="t" bIns="528225" lIns="528225" spcFirstLastPara="1" rIns="528225" wrap="square" tIns="528225">
            <a:noAutofit/>
          </a:bodyPr>
          <a:lstStyle>
            <a:lvl1pPr lvl="0">
              <a:lnSpc>
                <a:spcPct val="100000"/>
              </a:lnSpc>
              <a:spcBef>
                <a:spcPts val="0"/>
              </a:spcBef>
              <a:spcAft>
                <a:spcPts val="0"/>
              </a:spcAft>
              <a:buSzPts val="7500"/>
              <a:buNone/>
              <a:defRPr/>
            </a:lvl1pPr>
            <a:lvl2pPr lvl="1">
              <a:lnSpc>
                <a:spcPct val="100000"/>
              </a:lnSpc>
              <a:spcBef>
                <a:spcPts val="0"/>
              </a:spcBef>
              <a:spcAft>
                <a:spcPts val="0"/>
              </a:spcAft>
              <a:buSzPts val="7500"/>
              <a:buNone/>
              <a:defRPr sz="7500"/>
            </a:lvl2pPr>
            <a:lvl3pPr lvl="2">
              <a:lnSpc>
                <a:spcPct val="100000"/>
              </a:lnSpc>
              <a:spcBef>
                <a:spcPts val="0"/>
              </a:spcBef>
              <a:spcAft>
                <a:spcPts val="0"/>
              </a:spcAft>
              <a:buSzPts val="7500"/>
              <a:buNone/>
              <a:defRPr sz="7500"/>
            </a:lvl3pPr>
            <a:lvl4pPr lvl="3">
              <a:lnSpc>
                <a:spcPct val="100000"/>
              </a:lnSpc>
              <a:spcBef>
                <a:spcPts val="0"/>
              </a:spcBef>
              <a:spcAft>
                <a:spcPts val="0"/>
              </a:spcAft>
              <a:buSzPts val="7500"/>
              <a:buNone/>
              <a:defRPr sz="7500"/>
            </a:lvl4pPr>
            <a:lvl5pPr lvl="4">
              <a:lnSpc>
                <a:spcPct val="100000"/>
              </a:lnSpc>
              <a:spcBef>
                <a:spcPts val="0"/>
              </a:spcBef>
              <a:spcAft>
                <a:spcPts val="0"/>
              </a:spcAft>
              <a:buSzPts val="7500"/>
              <a:buNone/>
              <a:defRPr sz="7500"/>
            </a:lvl5pPr>
            <a:lvl6pPr lvl="5">
              <a:lnSpc>
                <a:spcPct val="100000"/>
              </a:lnSpc>
              <a:spcBef>
                <a:spcPts val="0"/>
              </a:spcBef>
              <a:spcAft>
                <a:spcPts val="0"/>
              </a:spcAft>
              <a:buSzPts val="7500"/>
              <a:buNone/>
              <a:defRPr sz="7500"/>
            </a:lvl6pPr>
            <a:lvl7pPr lvl="6">
              <a:lnSpc>
                <a:spcPct val="100000"/>
              </a:lnSpc>
              <a:spcBef>
                <a:spcPts val="0"/>
              </a:spcBef>
              <a:spcAft>
                <a:spcPts val="0"/>
              </a:spcAft>
              <a:buSzPts val="7500"/>
              <a:buNone/>
              <a:defRPr sz="7500"/>
            </a:lvl7pPr>
            <a:lvl8pPr lvl="7">
              <a:lnSpc>
                <a:spcPct val="100000"/>
              </a:lnSpc>
              <a:spcBef>
                <a:spcPts val="0"/>
              </a:spcBef>
              <a:spcAft>
                <a:spcPts val="0"/>
              </a:spcAft>
              <a:buSzPts val="7500"/>
              <a:buNone/>
              <a:defRPr sz="7500"/>
            </a:lvl8pPr>
            <a:lvl9pPr lvl="8">
              <a:lnSpc>
                <a:spcPct val="100000"/>
              </a:lnSpc>
              <a:spcBef>
                <a:spcPts val="0"/>
              </a:spcBef>
              <a:spcAft>
                <a:spcPts val="0"/>
              </a:spcAft>
              <a:buSzPts val="7500"/>
              <a:buNone/>
              <a:defRPr sz="7500"/>
            </a:lvl9pPr>
          </a:lstStyle>
          <a:p/>
        </p:txBody>
      </p:sp>
      <p:sp>
        <p:nvSpPr>
          <p:cNvPr id="171" name="Google Shape;171;p12"/>
          <p:cNvSpPr txBox="1"/>
          <p:nvPr>
            <p:ph idx="2" type="body"/>
          </p:nvPr>
        </p:nvSpPr>
        <p:spPr>
          <a:xfrm>
            <a:off x="27889200" y="9048533"/>
            <a:ext cx="22060800" cy="12519900"/>
          </a:xfrm>
          <a:prstGeom prst="rect">
            <a:avLst/>
          </a:prstGeom>
        </p:spPr>
        <p:txBody>
          <a:bodyPr anchorCtr="0" anchor="t" bIns="528225" lIns="528225" spcFirstLastPara="1" rIns="528225" wrap="square" tIns="528225">
            <a:noAutofit/>
          </a:bodyPr>
          <a:lstStyle>
            <a:lvl1pPr indent="-704850" lvl="0" marL="457200">
              <a:spcBef>
                <a:spcPts val="0"/>
              </a:spcBef>
              <a:spcAft>
                <a:spcPts val="0"/>
              </a:spcAft>
              <a:buSzPts val="7500"/>
              <a:buChar char="●"/>
              <a:defRPr/>
            </a:lvl1pPr>
            <a:lvl2pPr indent="-635000" lvl="1" marL="914400">
              <a:spcBef>
                <a:spcPts val="9200"/>
              </a:spcBef>
              <a:spcAft>
                <a:spcPts val="0"/>
              </a:spcAft>
              <a:buSzPts val="6400"/>
              <a:buChar char="○"/>
              <a:defRPr/>
            </a:lvl2pPr>
            <a:lvl3pPr indent="-635000" lvl="2" marL="1371600">
              <a:spcBef>
                <a:spcPts val="9200"/>
              </a:spcBef>
              <a:spcAft>
                <a:spcPts val="0"/>
              </a:spcAft>
              <a:buSzPts val="6400"/>
              <a:buChar char="■"/>
              <a:defRPr/>
            </a:lvl3pPr>
            <a:lvl4pPr indent="-635000" lvl="3" marL="1828800">
              <a:spcBef>
                <a:spcPts val="9200"/>
              </a:spcBef>
              <a:spcAft>
                <a:spcPts val="0"/>
              </a:spcAft>
              <a:buSzPts val="6400"/>
              <a:buChar char="●"/>
              <a:defRPr/>
            </a:lvl4pPr>
            <a:lvl5pPr indent="-635000" lvl="4" marL="2286000">
              <a:spcBef>
                <a:spcPts val="9200"/>
              </a:spcBef>
              <a:spcAft>
                <a:spcPts val="0"/>
              </a:spcAft>
              <a:buSzPts val="6400"/>
              <a:buChar char="○"/>
              <a:defRPr/>
            </a:lvl5pPr>
            <a:lvl6pPr indent="-635000" lvl="5" marL="2743200">
              <a:spcBef>
                <a:spcPts val="9200"/>
              </a:spcBef>
              <a:spcAft>
                <a:spcPts val="0"/>
              </a:spcAft>
              <a:buSzPts val="6400"/>
              <a:buChar char="■"/>
              <a:defRPr/>
            </a:lvl6pPr>
            <a:lvl7pPr indent="-635000" lvl="6" marL="3200400">
              <a:spcBef>
                <a:spcPts val="9200"/>
              </a:spcBef>
              <a:spcAft>
                <a:spcPts val="0"/>
              </a:spcAft>
              <a:buSzPts val="6400"/>
              <a:buChar char="●"/>
              <a:defRPr/>
            </a:lvl7pPr>
            <a:lvl8pPr indent="-635000" lvl="7" marL="3657600">
              <a:spcBef>
                <a:spcPts val="9200"/>
              </a:spcBef>
              <a:spcAft>
                <a:spcPts val="0"/>
              </a:spcAft>
              <a:buSzPts val="6400"/>
              <a:buChar char="○"/>
              <a:defRPr/>
            </a:lvl8pPr>
            <a:lvl9pPr indent="-635000" lvl="8" marL="4114800">
              <a:spcBef>
                <a:spcPts val="9200"/>
              </a:spcBef>
              <a:spcAft>
                <a:spcPts val="9200"/>
              </a:spcAft>
              <a:buSzPts val="6400"/>
              <a:buChar char="■"/>
              <a:defRPr/>
            </a:lvl9pPr>
          </a:lstStyle>
          <a:p/>
        </p:txBody>
      </p:sp>
      <p:sp>
        <p:nvSpPr>
          <p:cNvPr id="172" name="Google Shape;172;p12"/>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22018924"/>
            <a:ext cx="4193550" cy="3651481"/>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4876350" y="22962000"/>
            <a:ext cx="41616000" cy="2793600"/>
          </a:xfrm>
          <a:prstGeom prst="rect">
            <a:avLst/>
          </a:prstGeom>
        </p:spPr>
        <p:txBody>
          <a:bodyPr anchorCtr="0" anchor="ctr" bIns="528225" lIns="528225" spcFirstLastPara="1" rIns="528225" wrap="square" tIns="528225">
            <a:noAutofit/>
          </a:bodyPr>
          <a:lstStyle>
            <a:lvl1pPr indent="-228600" lvl="0" marL="457200">
              <a:lnSpc>
                <a:spcPct val="100000"/>
              </a:lnSpc>
              <a:spcBef>
                <a:spcPts val="0"/>
              </a:spcBef>
              <a:spcAft>
                <a:spcPts val="0"/>
              </a:spcAft>
              <a:buSzPts val="7500"/>
              <a:buNone/>
              <a:defRPr/>
            </a:lvl1pPr>
          </a:lstStyle>
          <a:p/>
        </p:txBody>
      </p:sp>
      <p:sp>
        <p:nvSpPr>
          <p:cNvPr id="178" name="Google Shape;178;p13"/>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81" name="Google Shape;181;p13">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82" name="Google Shape;182;p13">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26438400" y="0"/>
            <a:ext cx="28425600" cy="27429508"/>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4943100" y="6851600"/>
            <a:ext cx="28656000" cy="6937500"/>
          </a:xfrm>
          <a:prstGeom prst="rect">
            <a:avLst/>
          </a:prstGeom>
        </p:spPr>
        <p:txBody>
          <a:bodyPr anchorCtr="0" anchor="t" bIns="528225" lIns="528225" spcFirstLastPara="1" rIns="528225" wrap="square" tIns="528225">
            <a:noAutofit/>
          </a:bodyPr>
          <a:lstStyle>
            <a:lvl1pPr lvl="0">
              <a:spcBef>
                <a:spcPts val="0"/>
              </a:spcBef>
              <a:spcAft>
                <a:spcPts val="0"/>
              </a:spcAft>
              <a:buSzPts val="46200"/>
              <a:buNone/>
              <a:defRPr sz="46200"/>
            </a:lvl1pPr>
            <a:lvl2pPr lvl="1">
              <a:spcBef>
                <a:spcPts val="0"/>
              </a:spcBef>
              <a:spcAft>
                <a:spcPts val="0"/>
              </a:spcAft>
              <a:buSzPts val="46200"/>
              <a:buNone/>
              <a:defRPr sz="46200"/>
            </a:lvl2pPr>
            <a:lvl3pPr lvl="2">
              <a:spcBef>
                <a:spcPts val="0"/>
              </a:spcBef>
              <a:spcAft>
                <a:spcPts val="0"/>
              </a:spcAft>
              <a:buSzPts val="46200"/>
              <a:buNone/>
              <a:defRPr sz="46200"/>
            </a:lvl3pPr>
            <a:lvl4pPr lvl="3">
              <a:spcBef>
                <a:spcPts val="0"/>
              </a:spcBef>
              <a:spcAft>
                <a:spcPts val="0"/>
              </a:spcAft>
              <a:buSzPts val="46200"/>
              <a:buNone/>
              <a:defRPr sz="46200"/>
            </a:lvl4pPr>
            <a:lvl5pPr lvl="4">
              <a:spcBef>
                <a:spcPts val="0"/>
              </a:spcBef>
              <a:spcAft>
                <a:spcPts val="0"/>
              </a:spcAft>
              <a:buSzPts val="46200"/>
              <a:buNone/>
              <a:defRPr sz="46200"/>
            </a:lvl5pPr>
            <a:lvl6pPr lvl="5">
              <a:spcBef>
                <a:spcPts val="0"/>
              </a:spcBef>
              <a:spcAft>
                <a:spcPts val="0"/>
              </a:spcAft>
              <a:buSzPts val="46200"/>
              <a:buNone/>
              <a:defRPr sz="46200"/>
            </a:lvl6pPr>
            <a:lvl7pPr lvl="6">
              <a:spcBef>
                <a:spcPts val="0"/>
              </a:spcBef>
              <a:spcAft>
                <a:spcPts val="0"/>
              </a:spcAft>
              <a:buSzPts val="46200"/>
              <a:buNone/>
              <a:defRPr sz="46200"/>
            </a:lvl7pPr>
            <a:lvl8pPr lvl="7">
              <a:spcBef>
                <a:spcPts val="0"/>
              </a:spcBef>
              <a:spcAft>
                <a:spcPts val="0"/>
              </a:spcAft>
              <a:buSzPts val="46200"/>
              <a:buNone/>
              <a:defRPr sz="46200"/>
            </a:lvl8pPr>
            <a:lvl9pPr lvl="8">
              <a:spcBef>
                <a:spcPts val="0"/>
              </a:spcBef>
              <a:spcAft>
                <a:spcPts val="0"/>
              </a:spcAft>
              <a:buSzPts val="46200"/>
              <a:buNone/>
              <a:defRPr sz="46200"/>
            </a:lvl9pPr>
          </a:lstStyle>
          <a:p>
            <a:r>
              <a:t>xx%</a:t>
            </a:r>
          </a:p>
        </p:txBody>
      </p:sp>
      <p:sp>
        <p:nvSpPr>
          <p:cNvPr id="204" name="Google Shape;204;p14"/>
          <p:cNvSpPr txBox="1"/>
          <p:nvPr>
            <p:ph idx="1" type="body"/>
          </p:nvPr>
        </p:nvSpPr>
        <p:spPr>
          <a:xfrm>
            <a:off x="4943100" y="14096663"/>
            <a:ext cx="28656000" cy="6500700"/>
          </a:xfrm>
          <a:prstGeom prst="rect">
            <a:avLst/>
          </a:prstGeom>
        </p:spPr>
        <p:txBody>
          <a:bodyPr anchorCtr="0" anchor="t" bIns="528225" lIns="528225" spcFirstLastPara="1" rIns="528225" wrap="square" tIns="528225">
            <a:noAutofit/>
          </a:bodyPr>
          <a:lstStyle>
            <a:lvl1pPr indent="-704850" lvl="0" marL="457200">
              <a:spcBef>
                <a:spcPts val="0"/>
              </a:spcBef>
              <a:spcAft>
                <a:spcPts val="0"/>
              </a:spcAft>
              <a:buSzPts val="7500"/>
              <a:buChar char="●"/>
              <a:defRPr/>
            </a:lvl1pPr>
            <a:lvl2pPr indent="-635000" lvl="1" marL="914400">
              <a:spcBef>
                <a:spcPts val="9200"/>
              </a:spcBef>
              <a:spcAft>
                <a:spcPts val="0"/>
              </a:spcAft>
              <a:buSzPts val="6400"/>
              <a:buChar char="○"/>
              <a:defRPr/>
            </a:lvl2pPr>
            <a:lvl3pPr indent="-635000" lvl="2" marL="1371600">
              <a:spcBef>
                <a:spcPts val="9200"/>
              </a:spcBef>
              <a:spcAft>
                <a:spcPts val="0"/>
              </a:spcAft>
              <a:buSzPts val="6400"/>
              <a:buChar char="■"/>
              <a:defRPr/>
            </a:lvl3pPr>
            <a:lvl4pPr indent="-635000" lvl="3" marL="1828800">
              <a:spcBef>
                <a:spcPts val="9200"/>
              </a:spcBef>
              <a:spcAft>
                <a:spcPts val="0"/>
              </a:spcAft>
              <a:buSzPts val="6400"/>
              <a:buChar char="●"/>
              <a:defRPr/>
            </a:lvl4pPr>
            <a:lvl5pPr indent="-635000" lvl="4" marL="2286000">
              <a:spcBef>
                <a:spcPts val="9200"/>
              </a:spcBef>
              <a:spcAft>
                <a:spcPts val="0"/>
              </a:spcAft>
              <a:buSzPts val="6400"/>
              <a:buChar char="○"/>
              <a:defRPr/>
            </a:lvl5pPr>
            <a:lvl6pPr indent="-635000" lvl="5" marL="2743200">
              <a:spcBef>
                <a:spcPts val="9200"/>
              </a:spcBef>
              <a:spcAft>
                <a:spcPts val="0"/>
              </a:spcAft>
              <a:buSzPts val="6400"/>
              <a:buChar char="■"/>
              <a:defRPr/>
            </a:lvl6pPr>
            <a:lvl7pPr indent="-635000" lvl="6" marL="3200400">
              <a:spcBef>
                <a:spcPts val="9200"/>
              </a:spcBef>
              <a:spcAft>
                <a:spcPts val="0"/>
              </a:spcAft>
              <a:buSzPts val="6400"/>
              <a:buChar char="●"/>
              <a:defRPr/>
            </a:lvl7pPr>
            <a:lvl8pPr indent="-635000" lvl="7" marL="3657600">
              <a:spcBef>
                <a:spcPts val="9200"/>
              </a:spcBef>
              <a:spcAft>
                <a:spcPts val="0"/>
              </a:spcAft>
              <a:buSzPts val="6400"/>
              <a:buChar char="○"/>
              <a:defRPr/>
            </a:lvl8pPr>
            <a:lvl9pPr indent="-635000" lvl="8" marL="4114800">
              <a:spcBef>
                <a:spcPts val="9200"/>
              </a:spcBef>
              <a:spcAft>
                <a:spcPts val="9200"/>
              </a:spcAft>
              <a:buSzPts val="6400"/>
              <a:buChar char="■"/>
              <a:defRPr/>
            </a:lvl9pPr>
          </a:lstStyle>
          <a:p/>
        </p:txBody>
      </p:sp>
      <p:sp>
        <p:nvSpPr>
          <p:cNvPr id="205" name="Google Shape;205;p14"/>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208" name="Google Shape;208;p14">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209" name="Google Shape;209;p14">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2395828" y="-2351883"/>
            <a:ext cx="27425700" cy="32185800"/>
          </a:xfrm>
          <a:prstGeom prst="diagStripe">
            <a:avLst>
              <a:gd fmla="val 50343" name="adj"/>
            </a:avLst>
          </a:prstGeom>
          <a:noFill/>
          <a:ln>
            <a:noFill/>
          </a:ln>
        </p:spPr>
      </p:pic>
      <p:sp>
        <p:nvSpPr>
          <p:cNvPr id="214" name="Google Shape;214;p16"/>
          <p:cNvSpPr txBox="1"/>
          <p:nvPr>
            <p:ph type="title"/>
          </p:nvPr>
        </p:nvSpPr>
        <p:spPr>
          <a:xfrm>
            <a:off x="7785000" y="2100000"/>
            <a:ext cx="42233400" cy="4875300"/>
          </a:xfrm>
          <a:prstGeom prst="rect">
            <a:avLst/>
          </a:prstGeom>
        </p:spPr>
        <p:txBody>
          <a:bodyPr anchorCtr="0" anchor="t" bIns="528225" lIns="528225" spcFirstLastPara="1" rIns="528225" wrap="square" tIns="528225">
            <a:noAutofit/>
          </a:bodyPr>
          <a:lstStyle>
            <a:lvl1pPr lvl="0" rtl="0">
              <a:spcBef>
                <a:spcPts val="0"/>
              </a:spcBef>
              <a:spcAft>
                <a:spcPts val="0"/>
              </a:spcAft>
              <a:buSzPts val="13900"/>
              <a:buNone/>
              <a:defRPr sz="13900"/>
            </a:lvl1pPr>
            <a:lvl2pPr lvl="1" rtl="0">
              <a:spcBef>
                <a:spcPts val="0"/>
              </a:spcBef>
              <a:spcAft>
                <a:spcPts val="0"/>
              </a:spcAft>
              <a:buSzPts val="13900"/>
              <a:buNone/>
              <a:defRPr sz="13900"/>
            </a:lvl2pPr>
            <a:lvl3pPr lvl="2" rtl="0">
              <a:spcBef>
                <a:spcPts val="0"/>
              </a:spcBef>
              <a:spcAft>
                <a:spcPts val="0"/>
              </a:spcAft>
              <a:buSzPts val="13900"/>
              <a:buNone/>
              <a:defRPr sz="13900"/>
            </a:lvl3pPr>
            <a:lvl4pPr lvl="3" rtl="0">
              <a:spcBef>
                <a:spcPts val="0"/>
              </a:spcBef>
              <a:spcAft>
                <a:spcPts val="0"/>
              </a:spcAft>
              <a:buSzPts val="13900"/>
              <a:buNone/>
              <a:defRPr sz="13900"/>
            </a:lvl4pPr>
            <a:lvl5pPr lvl="4" rtl="0">
              <a:spcBef>
                <a:spcPts val="0"/>
              </a:spcBef>
              <a:spcAft>
                <a:spcPts val="0"/>
              </a:spcAft>
              <a:buSzPts val="13900"/>
              <a:buNone/>
              <a:defRPr sz="13900"/>
            </a:lvl5pPr>
            <a:lvl6pPr lvl="5" rtl="0">
              <a:spcBef>
                <a:spcPts val="0"/>
              </a:spcBef>
              <a:spcAft>
                <a:spcPts val="0"/>
              </a:spcAft>
              <a:buSzPts val="13900"/>
              <a:buNone/>
              <a:defRPr sz="13900"/>
            </a:lvl6pPr>
            <a:lvl7pPr lvl="6" rtl="0">
              <a:spcBef>
                <a:spcPts val="0"/>
              </a:spcBef>
              <a:spcAft>
                <a:spcPts val="0"/>
              </a:spcAft>
              <a:buSzPts val="13900"/>
              <a:buNone/>
              <a:defRPr sz="13900"/>
            </a:lvl7pPr>
            <a:lvl8pPr lvl="7" rtl="0">
              <a:spcBef>
                <a:spcPts val="0"/>
              </a:spcBef>
              <a:spcAft>
                <a:spcPts val="0"/>
              </a:spcAft>
              <a:buSzPts val="13900"/>
              <a:buNone/>
              <a:defRPr sz="13900"/>
            </a:lvl8pPr>
            <a:lvl9pPr lvl="8" rtl="0">
              <a:spcBef>
                <a:spcPts val="0"/>
              </a:spcBef>
              <a:spcAft>
                <a:spcPts val="0"/>
              </a:spcAft>
              <a:buSzPts val="13900"/>
              <a:buNone/>
              <a:defRPr sz="13900"/>
            </a:lvl9pPr>
          </a:lstStyle>
          <a:p/>
        </p:txBody>
      </p:sp>
      <p:sp>
        <p:nvSpPr>
          <p:cNvPr id="215" name="Google Shape;215;p16"/>
          <p:cNvSpPr txBox="1"/>
          <p:nvPr>
            <p:ph idx="1" type="body"/>
          </p:nvPr>
        </p:nvSpPr>
        <p:spPr>
          <a:xfrm>
            <a:off x="24108150" y="8360267"/>
            <a:ext cx="25911000" cy="9422400"/>
          </a:xfrm>
          <a:prstGeom prst="rect">
            <a:avLst/>
          </a:prstGeom>
        </p:spPr>
        <p:txBody>
          <a:bodyPr anchorCtr="0" anchor="t" bIns="528225" lIns="528225" spcFirstLastPara="1" rIns="528225" wrap="square" tIns="528225">
            <a:noAutofit/>
          </a:bodyPr>
          <a:lstStyle>
            <a:lvl1pPr indent="-704850" lvl="0" marL="457200" rtl="0">
              <a:spcBef>
                <a:spcPts val="0"/>
              </a:spcBef>
              <a:spcAft>
                <a:spcPts val="0"/>
              </a:spcAft>
              <a:buClr>
                <a:schemeClr val="dk2"/>
              </a:buClr>
              <a:buSzPts val="7500"/>
              <a:buChar char="●"/>
              <a:defRPr>
                <a:solidFill>
                  <a:schemeClr val="dk2"/>
                </a:solidFill>
              </a:defRPr>
            </a:lvl1pPr>
            <a:lvl2pPr indent="-635000" lvl="1" marL="914400" rtl="0">
              <a:spcBef>
                <a:spcPts val="9200"/>
              </a:spcBef>
              <a:spcAft>
                <a:spcPts val="0"/>
              </a:spcAft>
              <a:buClr>
                <a:schemeClr val="dk2"/>
              </a:buClr>
              <a:buSzPts val="6400"/>
              <a:buChar char="○"/>
              <a:defRPr>
                <a:solidFill>
                  <a:schemeClr val="dk2"/>
                </a:solidFill>
              </a:defRPr>
            </a:lvl2pPr>
            <a:lvl3pPr indent="-635000" lvl="2" marL="1371600" rtl="0">
              <a:spcBef>
                <a:spcPts val="9200"/>
              </a:spcBef>
              <a:spcAft>
                <a:spcPts val="0"/>
              </a:spcAft>
              <a:buClr>
                <a:schemeClr val="dk2"/>
              </a:buClr>
              <a:buSzPts val="6400"/>
              <a:buChar char="■"/>
              <a:defRPr>
                <a:solidFill>
                  <a:schemeClr val="dk2"/>
                </a:solidFill>
              </a:defRPr>
            </a:lvl3pPr>
            <a:lvl4pPr indent="-635000" lvl="3" marL="1828800" rtl="0">
              <a:spcBef>
                <a:spcPts val="9200"/>
              </a:spcBef>
              <a:spcAft>
                <a:spcPts val="0"/>
              </a:spcAft>
              <a:buClr>
                <a:schemeClr val="dk2"/>
              </a:buClr>
              <a:buSzPts val="6400"/>
              <a:buChar char="●"/>
              <a:defRPr>
                <a:solidFill>
                  <a:schemeClr val="dk2"/>
                </a:solidFill>
              </a:defRPr>
            </a:lvl4pPr>
            <a:lvl5pPr indent="-635000" lvl="4" marL="2286000" rtl="0">
              <a:spcBef>
                <a:spcPts val="9200"/>
              </a:spcBef>
              <a:spcAft>
                <a:spcPts val="0"/>
              </a:spcAft>
              <a:buClr>
                <a:schemeClr val="dk2"/>
              </a:buClr>
              <a:buSzPts val="6400"/>
              <a:buChar char="○"/>
              <a:defRPr>
                <a:solidFill>
                  <a:schemeClr val="dk2"/>
                </a:solidFill>
              </a:defRPr>
            </a:lvl5pPr>
            <a:lvl6pPr indent="-635000" lvl="5" marL="2743200" rtl="0">
              <a:spcBef>
                <a:spcPts val="9200"/>
              </a:spcBef>
              <a:spcAft>
                <a:spcPts val="0"/>
              </a:spcAft>
              <a:buClr>
                <a:schemeClr val="dk2"/>
              </a:buClr>
              <a:buSzPts val="6400"/>
              <a:buChar char="■"/>
              <a:defRPr>
                <a:solidFill>
                  <a:schemeClr val="dk2"/>
                </a:solidFill>
              </a:defRPr>
            </a:lvl6pPr>
            <a:lvl7pPr indent="-635000" lvl="6" marL="3200400" rtl="0">
              <a:spcBef>
                <a:spcPts val="9200"/>
              </a:spcBef>
              <a:spcAft>
                <a:spcPts val="0"/>
              </a:spcAft>
              <a:buClr>
                <a:schemeClr val="dk2"/>
              </a:buClr>
              <a:buSzPts val="6400"/>
              <a:buChar char="●"/>
              <a:defRPr>
                <a:solidFill>
                  <a:schemeClr val="dk2"/>
                </a:solidFill>
              </a:defRPr>
            </a:lvl7pPr>
            <a:lvl8pPr indent="-635000" lvl="7" marL="3657600" rtl="0">
              <a:spcBef>
                <a:spcPts val="9200"/>
              </a:spcBef>
              <a:spcAft>
                <a:spcPts val="0"/>
              </a:spcAft>
              <a:buClr>
                <a:schemeClr val="dk2"/>
              </a:buClr>
              <a:buSzPts val="6400"/>
              <a:buChar char="○"/>
              <a:defRPr>
                <a:solidFill>
                  <a:schemeClr val="dk2"/>
                </a:solidFill>
              </a:defRPr>
            </a:lvl8pPr>
            <a:lvl9pPr indent="-635000" lvl="8" marL="4114800" rtl="0">
              <a:spcBef>
                <a:spcPts val="9200"/>
              </a:spcBef>
              <a:spcAft>
                <a:spcPts val="9200"/>
              </a:spcAft>
              <a:buClr>
                <a:schemeClr val="dk2"/>
              </a:buClr>
              <a:buSzPts val="6400"/>
              <a:buChar char="■"/>
              <a:defRPr>
                <a:solidFill>
                  <a:schemeClr val="dk2"/>
                </a:solidFill>
              </a:defRPr>
            </a:lvl9pPr>
          </a:lstStyle>
          <a:p/>
        </p:txBody>
      </p:sp>
      <p:sp>
        <p:nvSpPr>
          <p:cNvPr id="216" name="Google Shape;216;p16"/>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219" name="Google Shape;219;p16">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220" name="Google Shape;220;p16">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grpSp>
        <p:nvGrpSpPr>
          <p:cNvPr id="221" name="Google Shape;221;p16"/>
          <p:cNvGrpSpPr/>
          <p:nvPr/>
        </p:nvGrpSpPr>
        <p:grpSpPr>
          <a:xfrm>
            <a:off x="0" y="2031995"/>
            <a:ext cx="6227100" cy="5420165"/>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26438400" y="0"/>
            <a:ext cx="28425600" cy="27429508"/>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4943100" y="10949333"/>
            <a:ext cx="27522000" cy="6126300"/>
          </a:xfrm>
          <a:prstGeom prst="rect">
            <a:avLst/>
          </a:prstGeom>
        </p:spPr>
        <p:txBody>
          <a:bodyPr anchorCtr="0" anchor="ctr" bIns="528225" lIns="528225" spcFirstLastPara="1" rIns="528225" wrap="square" tIns="528225">
            <a:noAutofit/>
          </a:bodyPr>
          <a:lstStyle>
            <a:lvl1pPr lvl="0">
              <a:spcBef>
                <a:spcPts val="0"/>
              </a:spcBef>
              <a:spcAft>
                <a:spcPts val="0"/>
              </a:spcAft>
              <a:buSzPts val="16200"/>
              <a:buNone/>
              <a:defRPr/>
            </a:lvl1pPr>
            <a:lvl2pPr lvl="1">
              <a:spcBef>
                <a:spcPts val="0"/>
              </a:spcBef>
              <a:spcAft>
                <a:spcPts val="0"/>
              </a:spcAft>
              <a:buSzPts val="16200"/>
              <a:buNone/>
              <a:defRPr/>
            </a:lvl2pPr>
            <a:lvl3pPr lvl="2">
              <a:spcBef>
                <a:spcPts val="0"/>
              </a:spcBef>
              <a:spcAft>
                <a:spcPts val="0"/>
              </a:spcAft>
              <a:buSzPts val="16200"/>
              <a:buNone/>
              <a:defRPr/>
            </a:lvl3pPr>
            <a:lvl4pPr lvl="3">
              <a:spcBef>
                <a:spcPts val="0"/>
              </a:spcBef>
              <a:spcAft>
                <a:spcPts val="0"/>
              </a:spcAft>
              <a:buSzPts val="16200"/>
              <a:buNone/>
              <a:defRPr/>
            </a:lvl4pPr>
            <a:lvl5pPr lvl="4">
              <a:spcBef>
                <a:spcPts val="0"/>
              </a:spcBef>
              <a:spcAft>
                <a:spcPts val="0"/>
              </a:spcAft>
              <a:buSzPts val="16200"/>
              <a:buNone/>
              <a:defRPr/>
            </a:lvl5pPr>
            <a:lvl6pPr lvl="5">
              <a:spcBef>
                <a:spcPts val="0"/>
              </a:spcBef>
              <a:spcAft>
                <a:spcPts val="0"/>
              </a:spcAft>
              <a:buSzPts val="16200"/>
              <a:buNone/>
              <a:defRPr/>
            </a:lvl6pPr>
            <a:lvl7pPr lvl="6">
              <a:spcBef>
                <a:spcPts val="0"/>
              </a:spcBef>
              <a:spcAft>
                <a:spcPts val="0"/>
              </a:spcAft>
              <a:buSzPts val="16200"/>
              <a:buNone/>
              <a:defRPr/>
            </a:lvl7pPr>
            <a:lvl8pPr lvl="7">
              <a:spcBef>
                <a:spcPts val="0"/>
              </a:spcBef>
              <a:spcAft>
                <a:spcPts val="0"/>
              </a:spcAft>
              <a:buSzPts val="16200"/>
              <a:buNone/>
              <a:defRPr/>
            </a:lvl8pPr>
            <a:lvl9pPr lvl="8">
              <a:spcBef>
                <a:spcPts val="0"/>
              </a:spcBef>
              <a:spcAft>
                <a:spcPts val="0"/>
              </a:spcAft>
              <a:buSzPts val="16200"/>
              <a:buNone/>
              <a:defRPr/>
            </a:lvl9pPr>
          </a:lstStyle>
          <a:p/>
        </p:txBody>
      </p:sp>
      <p:sp>
        <p:nvSpPr>
          <p:cNvPr id="38" name="Google Shape;38;p3"/>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41" name="Google Shape;41;p3">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42" name="Google Shape;42;p3">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26438400" y="0"/>
            <a:ext cx="28425600" cy="27429508"/>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7785000" y="2100000"/>
            <a:ext cx="42233400" cy="4875300"/>
          </a:xfrm>
          <a:prstGeom prst="rect">
            <a:avLst/>
          </a:prstGeom>
        </p:spPr>
        <p:txBody>
          <a:bodyPr anchorCtr="0" anchor="t" bIns="528225" lIns="528225" spcFirstLastPara="1" rIns="528225" wrap="square" tIns="528225">
            <a:noAutofit/>
          </a:bodyPr>
          <a:lstStyle>
            <a:lvl1pPr lvl="0" rtl="0">
              <a:spcBef>
                <a:spcPts val="0"/>
              </a:spcBef>
              <a:spcAft>
                <a:spcPts val="0"/>
              </a:spcAft>
              <a:buSzPts val="13900"/>
              <a:buNone/>
              <a:defRPr sz="13900"/>
            </a:lvl1pPr>
            <a:lvl2pPr lvl="1" rtl="0">
              <a:spcBef>
                <a:spcPts val="0"/>
              </a:spcBef>
              <a:spcAft>
                <a:spcPts val="0"/>
              </a:spcAft>
              <a:buSzPts val="13900"/>
              <a:buNone/>
              <a:defRPr sz="13900"/>
            </a:lvl2pPr>
            <a:lvl3pPr lvl="2" rtl="0">
              <a:spcBef>
                <a:spcPts val="0"/>
              </a:spcBef>
              <a:spcAft>
                <a:spcPts val="0"/>
              </a:spcAft>
              <a:buSzPts val="13900"/>
              <a:buNone/>
              <a:defRPr sz="13900"/>
            </a:lvl3pPr>
            <a:lvl4pPr lvl="3" rtl="0">
              <a:spcBef>
                <a:spcPts val="0"/>
              </a:spcBef>
              <a:spcAft>
                <a:spcPts val="0"/>
              </a:spcAft>
              <a:buSzPts val="13900"/>
              <a:buNone/>
              <a:defRPr sz="13900"/>
            </a:lvl4pPr>
            <a:lvl5pPr lvl="4" rtl="0">
              <a:spcBef>
                <a:spcPts val="0"/>
              </a:spcBef>
              <a:spcAft>
                <a:spcPts val="0"/>
              </a:spcAft>
              <a:buSzPts val="13900"/>
              <a:buNone/>
              <a:defRPr sz="13900"/>
            </a:lvl5pPr>
            <a:lvl6pPr lvl="5" rtl="0">
              <a:spcBef>
                <a:spcPts val="0"/>
              </a:spcBef>
              <a:spcAft>
                <a:spcPts val="0"/>
              </a:spcAft>
              <a:buSzPts val="13900"/>
              <a:buNone/>
              <a:defRPr sz="13900"/>
            </a:lvl6pPr>
            <a:lvl7pPr lvl="6" rtl="0">
              <a:spcBef>
                <a:spcPts val="0"/>
              </a:spcBef>
              <a:spcAft>
                <a:spcPts val="0"/>
              </a:spcAft>
              <a:buSzPts val="13900"/>
              <a:buNone/>
              <a:defRPr sz="13900"/>
            </a:lvl7pPr>
            <a:lvl8pPr lvl="7" rtl="0">
              <a:spcBef>
                <a:spcPts val="0"/>
              </a:spcBef>
              <a:spcAft>
                <a:spcPts val="0"/>
              </a:spcAft>
              <a:buSzPts val="13900"/>
              <a:buNone/>
              <a:defRPr sz="13900"/>
            </a:lvl8pPr>
            <a:lvl9pPr lvl="8" rtl="0">
              <a:spcBef>
                <a:spcPts val="0"/>
              </a:spcBef>
              <a:spcAft>
                <a:spcPts val="0"/>
              </a:spcAft>
              <a:buSzPts val="13900"/>
              <a:buNone/>
              <a:defRPr sz="139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68" name="Google Shape;68;p5">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69" name="Google Shape;69;p5">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grpSp>
        <p:nvGrpSpPr>
          <p:cNvPr id="70" name="Google Shape;70;p5"/>
          <p:cNvGrpSpPr/>
          <p:nvPr/>
        </p:nvGrpSpPr>
        <p:grpSpPr>
          <a:xfrm>
            <a:off x="0" y="2031995"/>
            <a:ext cx="6227100" cy="5420165"/>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7785000" y="2100000"/>
            <a:ext cx="42233400" cy="4875300"/>
          </a:xfrm>
          <a:prstGeom prst="rect">
            <a:avLst/>
          </a:prstGeom>
        </p:spPr>
        <p:txBody>
          <a:bodyPr anchorCtr="0" anchor="t" bIns="528225" lIns="528225" spcFirstLastPara="1" rIns="528225" wrap="square" tIns="528225">
            <a:noAutofit/>
          </a:bodyPr>
          <a:lstStyle>
            <a:lvl1pPr lvl="0">
              <a:spcBef>
                <a:spcPts val="0"/>
              </a:spcBef>
              <a:spcAft>
                <a:spcPts val="0"/>
              </a:spcAft>
              <a:buSzPts val="13900"/>
              <a:buNone/>
              <a:defRPr sz="13900"/>
            </a:lvl1pPr>
            <a:lvl2pPr lvl="1">
              <a:spcBef>
                <a:spcPts val="0"/>
              </a:spcBef>
              <a:spcAft>
                <a:spcPts val="0"/>
              </a:spcAft>
              <a:buSzPts val="13900"/>
              <a:buNone/>
              <a:defRPr sz="13900"/>
            </a:lvl2pPr>
            <a:lvl3pPr lvl="2">
              <a:spcBef>
                <a:spcPts val="0"/>
              </a:spcBef>
              <a:spcAft>
                <a:spcPts val="0"/>
              </a:spcAft>
              <a:buSzPts val="13900"/>
              <a:buNone/>
              <a:defRPr sz="13900"/>
            </a:lvl3pPr>
            <a:lvl4pPr lvl="3">
              <a:spcBef>
                <a:spcPts val="0"/>
              </a:spcBef>
              <a:spcAft>
                <a:spcPts val="0"/>
              </a:spcAft>
              <a:buSzPts val="13900"/>
              <a:buNone/>
              <a:defRPr sz="13900"/>
            </a:lvl4pPr>
            <a:lvl5pPr lvl="4">
              <a:spcBef>
                <a:spcPts val="0"/>
              </a:spcBef>
              <a:spcAft>
                <a:spcPts val="0"/>
              </a:spcAft>
              <a:buSzPts val="13900"/>
              <a:buNone/>
              <a:defRPr sz="13900"/>
            </a:lvl5pPr>
            <a:lvl6pPr lvl="5">
              <a:spcBef>
                <a:spcPts val="0"/>
              </a:spcBef>
              <a:spcAft>
                <a:spcPts val="0"/>
              </a:spcAft>
              <a:buSzPts val="13900"/>
              <a:buNone/>
              <a:defRPr sz="13900"/>
            </a:lvl6pPr>
            <a:lvl7pPr lvl="6">
              <a:spcBef>
                <a:spcPts val="0"/>
              </a:spcBef>
              <a:spcAft>
                <a:spcPts val="0"/>
              </a:spcAft>
              <a:buSzPts val="13900"/>
              <a:buNone/>
              <a:defRPr sz="13900"/>
            </a:lvl7pPr>
            <a:lvl8pPr lvl="7">
              <a:spcBef>
                <a:spcPts val="0"/>
              </a:spcBef>
              <a:spcAft>
                <a:spcPts val="0"/>
              </a:spcAft>
              <a:buSzPts val="13900"/>
              <a:buNone/>
              <a:defRPr sz="13900"/>
            </a:lvl8pPr>
            <a:lvl9pPr lvl="8">
              <a:spcBef>
                <a:spcPts val="0"/>
              </a:spcBef>
              <a:spcAft>
                <a:spcPts val="0"/>
              </a:spcAft>
              <a:buSzPts val="13900"/>
              <a:buNone/>
              <a:defRPr sz="13900"/>
            </a:lvl9pPr>
          </a:lstStyle>
          <a:p/>
        </p:txBody>
      </p:sp>
      <p:sp>
        <p:nvSpPr>
          <p:cNvPr id="74" name="Google Shape;74;p5"/>
          <p:cNvSpPr txBox="1"/>
          <p:nvPr>
            <p:ph idx="1" type="body"/>
          </p:nvPr>
        </p:nvSpPr>
        <p:spPr>
          <a:xfrm>
            <a:off x="7785000" y="8360267"/>
            <a:ext cx="42233400" cy="15526500"/>
          </a:xfrm>
          <a:prstGeom prst="rect">
            <a:avLst/>
          </a:prstGeom>
        </p:spPr>
        <p:txBody>
          <a:bodyPr anchorCtr="0" anchor="t" bIns="528225" lIns="528225" spcFirstLastPara="1" rIns="528225" wrap="square" tIns="528225">
            <a:noAutofit/>
          </a:bodyPr>
          <a:lstStyle>
            <a:lvl1pPr indent="-704850" lvl="0" marL="457200">
              <a:spcBef>
                <a:spcPts val="0"/>
              </a:spcBef>
              <a:spcAft>
                <a:spcPts val="0"/>
              </a:spcAft>
              <a:buSzPts val="7500"/>
              <a:buChar char="●"/>
              <a:defRPr/>
            </a:lvl1pPr>
            <a:lvl2pPr indent="-635000" lvl="1" marL="914400">
              <a:spcBef>
                <a:spcPts val="9200"/>
              </a:spcBef>
              <a:spcAft>
                <a:spcPts val="0"/>
              </a:spcAft>
              <a:buSzPts val="6400"/>
              <a:buChar char="○"/>
              <a:defRPr/>
            </a:lvl2pPr>
            <a:lvl3pPr indent="-635000" lvl="2" marL="1371600">
              <a:spcBef>
                <a:spcPts val="9200"/>
              </a:spcBef>
              <a:spcAft>
                <a:spcPts val="0"/>
              </a:spcAft>
              <a:buSzPts val="6400"/>
              <a:buChar char="■"/>
              <a:defRPr/>
            </a:lvl3pPr>
            <a:lvl4pPr indent="-635000" lvl="3" marL="1828800">
              <a:spcBef>
                <a:spcPts val="9200"/>
              </a:spcBef>
              <a:spcAft>
                <a:spcPts val="0"/>
              </a:spcAft>
              <a:buSzPts val="6400"/>
              <a:buChar char="●"/>
              <a:defRPr/>
            </a:lvl4pPr>
            <a:lvl5pPr indent="-635000" lvl="4" marL="2286000">
              <a:spcBef>
                <a:spcPts val="9200"/>
              </a:spcBef>
              <a:spcAft>
                <a:spcPts val="0"/>
              </a:spcAft>
              <a:buSzPts val="6400"/>
              <a:buChar char="○"/>
              <a:defRPr/>
            </a:lvl5pPr>
            <a:lvl6pPr indent="-635000" lvl="5" marL="2743200">
              <a:spcBef>
                <a:spcPts val="9200"/>
              </a:spcBef>
              <a:spcAft>
                <a:spcPts val="0"/>
              </a:spcAft>
              <a:buSzPts val="6400"/>
              <a:buChar char="■"/>
              <a:defRPr/>
            </a:lvl6pPr>
            <a:lvl7pPr indent="-635000" lvl="6" marL="3200400">
              <a:spcBef>
                <a:spcPts val="9200"/>
              </a:spcBef>
              <a:spcAft>
                <a:spcPts val="0"/>
              </a:spcAft>
              <a:buSzPts val="6400"/>
              <a:buChar char="●"/>
              <a:defRPr/>
            </a:lvl7pPr>
            <a:lvl8pPr indent="-635000" lvl="7" marL="3657600">
              <a:spcBef>
                <a:spcPts val="9200"/>
              </a:spcBef>
              <a:spcAft>
                <a:spcPts val="0"/>
              </a:spcAft>
              <a:buSzPts val="6400"/>
              <a:buChar char="○"/>
              <a:defRPr/>
            </a:lvl8pPr>
            <a:lvl9pPr indent="-635000" lvl="8" marL="4114800">
              <a:spcBef>
                <a:spcPts val="9200"/>
              </a:spcBef>
              <a:spcAft>
                <a:spcPts val="9200"/>
              </a:spcAft>
              <a:buSzPts val="6400"/>
              <a:buChar char="■"/>
              <a:defRPr/>
            </a:lvl9pPr>
          </a:lstStyle>
          <a:p/>
        </p:txBody>
      </p:sp>
      <p:sp>
        <p:nvSpPr>
          <p:cNvPr id="75" name="Google Shape;75;p5"/>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2166427" y="10265875"/>
            <a:ext cx="13829400" cy="9585600"/>
          </a:xfrm>
          <a:prstGeom prst="rect">
            <a:avLst/>
          </a:prstGeom>
        </p:spPr>
        <p:txBody>
          <a:bodyPr anchorCtr="0" anchor="t" bIns="528225" lIns="528225" spcFirstLastPara="1" rIns="528225" wrap="square" tIns="528225">
            <a:noAutofit/>
          </a:bodyPr>
          <a:lstStyle>
            <a:lvl1pPr lvl="0" rtl="0">
              <a:spcBef>
                <a:spcPts val="0"/>
              </a:spcBef>
              <a:spcAft>
                <a:spcPts val="0"/>
              </a:spcAft>
              <a:buSzPts val="10400"/>
              <a:buNone/>
              <a:defRPr sz="10400"/>
            </a:lvl1pPr>
            <a:lvl2pPr lvl="1" rtl="0">
              <a:spcBef>
                <a:spcPts val="0"/>
              </a:spcBef>
              <a:spcAft>
                <a:spcPts val="0"/>
              </a:spcAft>
              <a:buSzPts val="10400"/>
              <a:buNone/>
              <a:defRPr sz="10400"/>
            </a:lvl2pPr>
            <a:lvl3pPr lvl="2" rtl="0">
              <a:spcBef>
                <a:spcPts val="0"/>
              </a:spcBef>
              <a:spcAft>
                <a:spcPts val="0"/>
              </a:spcAft>
              <a:buSzPts val="10400"/>
              <a:buNone/>
              <a:defRPr sz="10400"/>
            </a:lvl3pPr>
            <a:lvl4pPr lvl="3" rtl="0">
              <a:spcBef>
                <a:spcPts val="0"/>
              </a:spcBef>
              <a:spcAft>
                <a:spcPts val="0"/>
              </a:spcAft>
              <a:buSzPts val="10400"/>
              <a:buNone/>
              <a:defRPr sz="10400"/>
            </a:lvl4pPr>
            <a:lvl5pPr lvl="4" rtl="0">
              <a:spcBef>
                <a:spcPts val="0"/>
              </a:spcBef>
              <a:spcAft>
                <a:spcPts val="0"/>
              </a:spcAft>
              <a:buSzPts val="10400"/>
              <a:buNone/>
              <a:defRPr sz="10400"/>
            </a:lvl5pPr>
            <a:lvl6pPr lvl="5" rtl="0">
              <a:spcBef>
                <a:spcPts val="0"/>
              </a:spcBef>
              <a:spcAft>
                <a:spcPts val="0"/>
              </a:spcAft>
              <a:buSzPts val="10400"/>
              <a:buNone/>
              <a:defRPr sz="10400"/>
            </a:lvl6pPr>
            <a:lvl7pPr lvl="6" rtl="0">
              <a:spcBef>
                <a:spcPts val="0"/>
              </a:spcBef>
              <a:spcAft>
                <a:spcPts val="0"/>
              </a:spcAft>
              <a:buSzPts val="10400"/>
              <a:buNone/>
              <a:defRPr sz="10400"/>
            </a:lvl7pPr>
            <a:lvl8pPr lvl="7" rtl="0">
              <a:spcBef>
                <a:spcPts val="0"/>
              </a:spcBef>
              <a:spcAft>
                <a:spcPts val="0"/>
              </a:spcAft>
              <a:buSzPts val="10400"/>
              <a:buNone/>
              <a:defRPr sz="10400"/>
            </a:lvl8pPr>
            <a:lvl9pPr lvl="8" rtl="0">
              <a:spcBef>
                <a:spcPts val="0"/>
              </a:spcBef>
              <a:spcAft>
                <a:spcPts val="0"/>
              </a:spcAft>
              <a:buSzPts val="10400"/>
              <a:buNone/>
              <a:defRPr sz="10400"/>
            </a:lvl9pPr>
          </a:lstStyle>
          <a:p/>
        </p:txBody>
      </p:sp>
      <p:sp>
        <p:nvSpPr>
          <p:cNvPr id="78" name="Google Shape;78;p6"/>
          <p:cNvSpPr/>
          <p:nvPr/>
        </p:nvSpPr>
        <p:spPr>
          <a:xfrm>
            <a:off x="27385200" y="0"/>
            <a:ext cx="27478800" cy="27432000"/>
          </a:xfrm>
          <a:prstGeom prst="rect">
            <a:avLst/>
          </a:prstGeom>
          <a:solidFill>
            <a:srgbClr val="FFFFFF"/>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38707627" y="10265867"/>
            <a:ext cx="13829400" cy="9585600"/>
          </a:xfrm>
          <a:prstGeom prst="rect">
            <a:avLst/>
          </a:prstGeom>
        </p:spPr>
        <p:txBody>
          <a:bodyPr anchorCtr="0" anchor="t" bIns="528225" lIns="528225" spcFirstLastPara="1" rIns="528225" wrap="square" tIns="528225">
            <a:noAutofit/>
          </a:bodyPr>
          <a:lstStyle>
            <a:lvl1pPr indent="-635000" lvl="0" marL="457200" rtl="0">
              <a:spcBef>
                <a:spcPts val="0"/>
              </a:spcBef>
              <a:spcAft>
                <a:spcPts val="0"/>
              </a:spcAft>
              <a:buClr>
                <a:schemeClr val="dk1"/>
              </a:buClr>
              <a:buSzPts val="6400"/>
              <a:buChar char="●"/>
              <a:defRPr sz="6400">
                <a:solidFill>
                  <a:schemeClr val="dk1"/>
                </a:solidFill>
              </a:defRPr>
            </a:lvl1pPr>
            <a:lvl2pPr indent="-635000" lvl="1" marL="914400" rtl="0">
              <a:spcBef>
                <a:spcPts val="9200"/>
              </a:spcBef>
              <a:spcAft>
                <a:spcPts val="0"/>
              </a:spcAft>
              <a:buClr>
                <a:schemeClr val="dk1"/>
              </a:buClr>
              <a:buSzPts val="6400"/>
              <a:buChar char="○"/>
              <a:defRPr>
                <a:solidFill>
                  <a:schemeClr val="dk1"/>
                </a:solidFill>
              </a:defRPr>
            </a:lvl2pPr>
            <a:lvl3pPr indent="-635000" lvl="2" marL="1371600" rtl="0">
              <a:spcBef>
                <a:spcPts val="9200"/>
              </a:spcBef>
              <a:spcAft>
                <a:spcPts val="0"/>
              </a:spcAft>
              <a:buClr>
                <a:schemeClr val="dk1"/>
              </a:buClr>
              <a:buSzPts val="6400"/>
              <a:buChar char="■"/>
              <a:defRPr>
                <a:solidFill>
                  <a:schemeClr val="dk1"/>
                </a:solidFill>
              </a:defRPr>
            </a:lvl3pPr>
            <a:lvl4pPr indent="-635000" lvl="3" marL="1828800" rtl="0">
              <a:spcBef>
                <a:spcPts val="9200"/>
              </a:spcBef>
              <a:spcAft>
                <a:spcPts val="0"/>
              </a:spcAft>
              <a:buClr>
                <a:schemeClr val="dk1"/>
              </a:buClr>
              <a:buSzPts val="6400"/>
              <a:buChar char="●"/>
              <a:defRPr>
                <a:solidFill>
                  <a:schemeClr val="dk1"/>
                </a:solidFill>
              </a:defRPr>
            </a:lvl4pPr>
            <a:lvl5pPr indent="-635000" lvl="4" marL="2286000" rtl="0">
              <a:spcBef>
                <a:spcPts val="9200"/>
              </a:spcBef>
              <a:spcAft>
                <a:spcPts val="0"/>
              </a:spcAft>
              <a:buClr>
                <a:schemeClr val="dk1"/>
              </a:buClr>
              <a:buSzPts val="6400"/>
              <a:buChar char="○"/>
              <a:defRPr>
                <a:solidFill>
                  <a:schemeClr val="dk1"/>
                </a:solidFill>
              </a:defRPr>
            </a:lvl5pPr>
            <a:lvl6pPr indent="-635000" lvl="5" marL="2743200" rtl="0">
              <a:spcBef>
                <a:spcPts val="9200"/>
              </a:spcBef>
              <a:spcAft>
                <a:spcPts val="0"/>
              </a:spcAft>
              <a:buClr>
                <a:schemeClr val="dk1"/>
              </a:buClr>
              <a:buSzPts val="6400"/>
              <a:buChar char="■"/>
              <a:defRPr>
                <a:solidFill>
                  <a:schemeClr val="dk1"/>
                </a:solidFill>
              </a:defRPr>
            </a:lvl6pPr>
            <a:lvl7pPr indent="-635000" lvl="6" marL="3200400" rtl="0">
              <a:spcBef>
                <a:spcPts val="9200"/>
              </a:spcBef>
              <a:spcAft>
                <a:spcPts val="0"/>
              </a:spcAft>
              <a:buClr>
                <a:schemeClr val="dk1"/>
              </a:buClr>
              <a:buSzPts val="6400"/>
              <a:buChar char="●"/>
              <a:defRPr>
                <a:solidFill>
                  <a:schemeClr val="dk1"/>
                </a:solidFill>
              </a:defRPr>
            </a:lvl7pPr>
            <a:lvl8pPr indent="-635000" lvl="7" marL="3657600" rtl="0">
              <a:spcBef>
                <a:spcPts val="9200"/>
              </a:spcBef>
              <a:spcAft>
                <a:spcPts val="0"/>
              </a:spcAft>
              <a:buClr>
                <a:schemeClr val="dk1"/>
              </a:buClr>
              <a:buSzPts val="6400"/>
              <a:buChar char="○"/>
              <a:defRPr>
                <a:solidFill>
                  <a:schemeClr val="dk1"/>
                </a:solidFill>
              </a:defRPr>
            </a:lvl8pPr>
            <a:lvl9pPr indent="-635000" lvl="8" marL="4114800" rtl="0">
              <a:spcBef>
                <a:spcPts val="9200"/>
              </a:spcBef>
              <a:spcAft>
                <a:spcPts val="9200"/>
              </a:spcAft>
              <a:buClr>
                <a:schemeClr val="dk1"/>
              </a:buClr>
              <a:buSzPts val="6400"/>
              <a:buChar char="■"/>
              <a:defRPr>
                <a:solidFill>
                  <a:schemeClr val="dk1"/>
                </a:solidFill>
              </a:defRPr>
            </a:lvl9pPr>
          </a:lstStyle>
          <a:p/>
        </p:txBody>
      </p:sp>
      <p:sp>
        <p:nvSpPr>
          <p:cNvPr id="80" name="Google Shape;80;p6">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82" name="Google Shape;82;p6">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83" name="Google Shape;83;p6">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grpSp>
        <p:nvGrpSpPr>
          <p:cNvPr id="84" name="Google Shape;84;p6"/>
          <p:cNvGrpSpPr/>
          <p:nvPr/>
        </p:nvGrpSpPr>
        <p:grpSpPr>
          <a:xfrm>
            <a:off x="0" y="2031995"/>
            <a:ext cx="6227100" cy="5420165"/>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7785000" y="2450613"/>
            <a:ext cx="18034200" cy="2724900"/>
          </a:xfrm>
          <a:prstGeom prst="rect">
            <a:avLst/>
          </a:prstGeom>
        </p:spPr>
        <p:txBody>
          <a:bodyPr anchorCtr="0" anchor="t" bIns="528225" lIns="528225" spcFirstLastPara="1" rIns="528225" wrap="square" tIns="528225">
            <a:noAutofit/>
          </a:bodyPr>
          <a:lstStyle>
            <a:lvl1pPr lvl="0" rtl="0">
              <a:spcBef>
                <a:spcPts val="0"/>
              </a:spcBef>
              <a:spcAft>
                <a:spcPts val="0"/>
              </a:spcAft>
              <a:buSzPts val="5800"/>
              <a:buNone/>
              <a:defRPr sz="5800"/>
            </a:lvl1pPr>
            <a:lvl2pPr lvl="1" rtl="0">
              <a:spcBef>
                <a:spcPts val="0"/>
              </a:spcBef>
              <a:spcAft>
                <a:spcPts val="0"/>
              </a:spcAft>
              <a:buSzPts val="5800"/>
              <a:buNone/>
              <a:defRPr sz="5800"/>
            </a:lvl2pPr>
            <a:lvl3pPr lvl="2" rtl="0">
              <a:spcBef>
                <a:spcPts val="0"/>
              </a:spcBef>
              <a:spcAft>
                <a:spcPts val="0"/>
              </a:spcAft>
              <a:buSzPts val="5800"/>
              <a:buNone/>
              <a:defRPr sz="5800"/>
            </a:lvl3pPr>
            <a:lvl4pPr lvl="3" rtl="0">
              <a:spcBef>
                <a:spcPts val="0"/>
              </a:spcBef>
              <a:spcAft>
                <a:spcPts val="0"/>
              </a:spcAft>
              <a:buSzPts val="5800"/>
              <a:buNone/>
              <a:defRPr sz="5800"/>
            </a:lvl4pPr>
            <a:lvl5pPr lvl="4" rtl="0">
              <a:spcBef>
                <a:spcPts val="0"/>
              </a:spcBef>
              <a:spcAft>
                <a:spcPts val="0"/>
              </a:spcAft>
              <a:buSzPts val="5800"/>
              <a:buNone/>
              <a:defRPr sz="5800"/>
            </a:lvl5pPr>
            <a:lvl6pPr lvl="5" rtl="0">
              <a:spcBef>
                <a:spcPts val="0"/>
              </a:spcBef>
              <a:spcAft>
                <a:spcPts val="0"/>
              </a:spcAft>
              <a:buSzPts val="5800"/>
              <a:buNone/>
              <a:defRPr sz="5800"/>
            </a:lvl6pPr>
            <a:lvl7pPr lvl="6" rtl="0">
              <a:spcBef>
                <a:spcPts val="0"/>
              </a:spcBef>
              <a:spcAft>
                <a:spcPts val="0"/>
              </a:spcAft>
              <a:buSzPts val="5800"/>
              <a:buNone/>
              <a:defRPr sz="5800"/>
            </a:lvl7pPr>
            <a:lvl8pPr lvl="7" rtl="0">
              <a:spcBef>
                <a:spcPts val="0"/>
              </a:spcBef>
              <a:spcAft>
                <a:spcPts val="0"/>
              </a:spcAft>
              <a:buSzPts val="5800"/>
              <a:buNone/>
              <a:defRPr sz="5800"/>
            </a:lvl8pPr>
            <a:lvl9pPr lvl="8" rtl="0">
              <a:spcBef>
                <a:spcPts val="0"/>
              </a:spcBef>
              <a:spcAft>
                <a:spcPts val="0"/>
              </a:spcAft>
              <a:buSzPts val="5800"/>
              <a:buNone/>
              <a:defRPr sz="5800"/>
            </a:lvl9pPr>
          </a:lstStyle>
          <a:p/>
        </p:txBody>
      </p:sp>
      <p:sp>
        <p:nvSpPr>
          <p:cNvPr id="88" name="Google Shape;88;p6"/>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4217100" y="9112634"/>
            <a:ext cx="19999800" cy="7844700"/>
          </a:xfrm>
          <a:prstGeom prst="rect">
            <a:avLst/>
          </a:prstGeom>
        </p:spPr>
        <p:txBody>
          <a:bodyPr anchorCtr="0" anchor="t" bIns="528225" lIns="528225" spcFirstLastPara="1" rIns="528225" wrap="square" tIns="528225">
            <a:noAutofit/>
          </a:bodyPr>
          <a:lstStyle>
            <a:lvl1pPr lvl="0" rtl="0">
              <a:spcBef>
                <a:spcPts val="0"/>
              </a:spcBef>
              <a:spcAft>
                <a:spcPts val="0"/>
              </a:spcAft>
              <a:buSzPts val="10400"/>
              <a:buNone/>
              <a:defRPr sz="10400"/>
            </a:lvl1pPr>
            <a:lvl2pPr lvl="1" rtl="0">
              <a:spcBef>
                <a:spcPts val="0"/>
              </a:spcBef>
              <a:spcAft>
                <a:spcPts val="0"/>
              </a:spcAft>
              <a:buSzPts val="10400"/>
              <a:buNone/>
              <a:defRPr sz="10400"/>
            </a:lvl2pPr>
            <a:lvl3pPr lvl="2" rtl="0">
              <a:spcBef>
                <a:spcPts val="0"/>
              </a:spcBef>
              <a:spcAft>
                <a:spcPts val="0"/>
              </a:spcAft>
              <a:buSzPts val="10400"/>
              <a:buNone/>
              <a:defRPr sz="10400"/>
            </a:lvl3pPr>
            <a:lvl4pPr lvl="3" rtl="0">
              <a:spcBef>
                <a:spcPts val="0"/>
              </a:spcBef>
              <a:spcAft>
                <a:spcPts val="0"/>
              </a:spcAft>
              <a:buSzPts val="10400"/>
              <a:buNone/>
              <a:defRPr sz="10400"/>
            </a:lvl4pPr>
            <a:lvl5pPr lvl="4" rtl="0">
              <a:spcBef>
                <a:spcPts val="0"/>
              </a:spcBef>
              <a:spcAft>
                <a:spcPts val="0"/>
              </a:spcAft>
              <a:buSzPts val="10400"/>
              <a:buNone/>
              <a:defRPr sz="10400"/>
            </a:lvl5pPr>
            <a:lvl6pPr lvl="5" rtl="0">
              <a:spcBef>
                <a:spcPts val="0"/>
              </a:spcBef>
              <a:spcAft>
                <a:spcPts val="0"/>
              </a:spcAft>
              <a:buSzPts val="10400"/>
              <a:buNone/>
              <a:defRPr sz="10400"/>
            </a:lvl6pPr>
            <a:lvl7pPr lvl="6" rtl="0">
              <a:spcBef>
                <a:spcPts val="0"/>
              </a:spcBef>
              <a:spcAft>
                <a:spcPts val="0"/>
              </a:spcAft>
              <a:buSzPts val="10400"/>
              <a:buNone/>
              <a:defRPr sz="10400"/>
            </a:lvl7pPr>
            <a:lvl8pPr lvl="7" rtl="0">
              <a:spcBef>
                <a:spcPts val="0"/>
              </a:spcBef>
              <a:spcAft>
                <a:spcPts val="0"/>
              </a:spcAft>
              <a:buSzPts val="10400"/>
              <a:buNone/>
              <a:defRPr sz="10400"/>
            </a:lvl8pPr>
            <a:lvl9pPr lvl="8" rtl="0">
              <a:spcBef>
                <a:spcPts val="0"/>
              </a:spcBef>
              <a:spcAft>
                <a:spcPts val="0"/>
              </a:spcAft>
              <a:buSzPts val="10400"/>
              <a:buNone/>
              <a:defRPr sz="10400"/>
            </a:lvl9pPr>
          </a:lstStyle>
          <a:p/>
        </p:txBody>
      </p:sp>
      <p:sp>
        <p:nvSpPr>
          <p:cNvPr id="91" name="Google Shape;91;p7"/>
          <p:cNvSpPr/>
          <p:nvPr/>
        </p:nvSpPr>
        <p:spPr>
          <a:xfrm>
            <a:off x="0" y="18595200"/>
            <a:ext cx="54864000" cy="8836800"/>
          </a:xfrm>
          <a:prstGeom prst="rect">
            <a:avLst/>
          </a:prstGeom>
          <a:solidFill>
            <a:srgbClr val="FFFFFF"/>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94" name="Google Shape;94;p7">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95" name="Google Shape;95;p7">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grpSp>
        <p:nvGrpSpPr>
          <p:cNvPr id="96" name="Google Shape;96;p7"/>
          <p:cNvGrpSpPr/>
          <p:nvPr/>
        </p:nvGrpSpPr>
        <p:grpSpPr>
          <a:xfrm>
            <a:off x="0" y="2031995"/>
            <a:ext cx="6227100" cy="5420165"/>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7785000" y="2450613"/>
            <a:ext cx="18034200" cy="2724900"/>
          </a:xfrm>
          <a:prstGeom prst="rect">
            <a:avLst/>
          </a:prstGeom>
        </p:spPr>
        <p:txBody>
          <a:bodyPr anchorCtr="0" anchor="t" bIns="528225" lIns="528225" spcFirstLastPara="1" rIns="528225" wrap="square" tIns="528225">
            <a:noAutofit/>
          </a:bodyPr>
          <a:lstStyle>
            <a:lvl1pPr lvl="0" rtl="0">
              <a:spcBef>
                <a:spcPts val="0"/>
              </a:spcBef>
              <a:spcAft>
                <a:spcPts val="0"/>
              </a:spcAft>
              <a:buSzPts val="5800"/>
              <a:buNone/>
              <a:defRPr sz="5800"/>
            </a:lvl1pPr>
            <a:lvl2pPr lvl="1" rtl="0">
              <a:spcBef>
                <a:spcPts val="0"/>
              </a:spcBef>
              <a:spcAft>
                <a:spcPts val="0"/>
              </a:spcAft>
              <a:buSzPts val="5800"/>
              <a:buNone/>
              <a:defRPr sz="5800"/>
            </a:lvl2pPr>
            <a:lvl3pPr lvl="2" rtl="0">
              <a:spcBef>
                <a:spcPts val="0"/>
              </a:spcBef>
              <a:spcAft>
                <a:spcPts val="0"/>
              </a:spcAft>
              <a:buSzPts val="5800"/>
              <a:buNone/>
              <a:defRPr sz="5800"/>
            </a:lvl3pPr>
            <a:lvl4pPr lvl="3" rtl="0">
              <a:spcBef>
                <a:spcPts val="0"/>
              </a:spcBef>
              <a:spcAft>
                <a:spcPts val="0"/>
              </a:spcAft>
              <a:buSzPts val="5800"/>
              <a:buNone/>
              <a:defRPr sz="5800"/>
            </a:lvl4pPr>
            <a:lvl5pPr lvl="4" rtl="0">
              <a:spcBef>
                <a:spcPts val="0"/>
              </a:spcBef>
              <a:spcAft>
                <a:spcPts val="0"/>
              </a:spcAft>
              <a:buSzPts val="5800"/>
              <a:buNone/>
              <a:defRPr sz="5800"/>
            </a:lvl5pPr>
            <a:lvl6pPr lvl="5" rtl="0">
              <a:spcBef>
                <a:spcPts val="0"/>
              </a:spcBef>
              <a:spcAft>
                <a:spcPts val="0"/>
              </a:spcAft>
              <a:buSzPts val="5800"/>
              <a:buNone/>
              <a:defRPr sz="5800"/>
            </a:lvl6pPr>
            <a:lvl7pPr lvl="6" rtl="0">
              <a:spcBef>
                <a:spcPts val="0"/>
              </a:spcBef>
              <a:spcAft>
                <a:spcPts val="0"/>
              </a:spcAft>
              <a:buSzPts val="5800"/>
              <a:buNone/>
              <a:defRPr sz="5800"/>
            </a:lvl7pPr>
            <a:lvl8pPr lvl="7" rtl="0">
              <a:spcBef>
                <a:spcPts val="0"/>
              </a:spcBef>
              <a:spcAft>
                <a:spcPts val="0"/>
              </a:spcAft>
              <a:buSzPts val="5800"/>
              <a:buNone/>
              <a:defRPr sz="5800"/>
            </a:lvl8pPr>
            <a:lvl9pPr lvl="8" rtl="0">
              <a:spcBef>
                <a:spcPts val="0"/>
              </a:spcBef>
              <a:spcAft>
                <a:spcPts val="0"/>
              </a:spcAft>
              <a:buSzPts val="5800"/>
              <a:buNone/>
              <a:defRPr sz="5800"/>
            </a:lvl9pPr>
          </a:lstStyle>
          <a:p/>
        </p:txBody>
      </p:sp>
      <p:sp>
        <p:nvSpPr>
          <p:cNvPr id="100" name="Google Shape;100;p7"/>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4217100" y="19334800"/>
            <a:ext cx="19999800" cy="4081500"/>
          </a:xfrm>
          <a:prstGeom prst="rect">
            <a:avLst/>
          </a:prstGeom>
        </p:spPr>
        <p:txBody>
          <a:bodyPr anchorCtr="0" anchor="t" bIns="528225" lIns="528225" spcFirstLastPara="1" rIns="528225" wrap="square" tIns="528225">
            <a:noAutofit/>
          </a:bodyPr>
          <a:lstStyle>
            <a:lvl1pPr indent="-635000" lvl="0" marL="457200" rtl="0">
              <a:spcBef>
                <a:spcPts val="0"/>
              </a:spcBef>
              <a:spcAft>
                <a:spcPts val="0"/>
              </a:spcAft>
              <a:buClr>
                <a:schemeClr val="dk1"/>
              </a:buClr>
              <a:buSzPts val="6400"/>
              <a:buChar char="●"/>
              <a:defRPr sz="6400">
                <a:solidFill>
                  <a:schemeClr val="dk1"/>
                </a:solidFill>
              </a:defRPr>
            </a:lvl1pPr>
            <a:lvl2pPr indent="-635000" lvl="1" marL="914400" rtl="0">
              <a:spcBef>
                <a:spcPts val="9200"/>
              </a:spcBef>
              <a:spcAft>
                <a:spcPts val="0"/>
              </a:spcAft>
              <a:buClr>
                <a:schemeClr val="dk1"/>
              </a:buClr>
              <a:buSzPts val="6400"/>
              <a:buChar char="○"/>
              <a:defRPr>
                <a:solidFill>
                  <a:schemeClr val="dk1"/>
                </a:solidFill>
              </a:defRPr>
            </a:lvl2pPr>
            <a:lvl3pPr indent="-635000" lvl="2" marL="1371600" rtl="0">
              <a:spcBef>
                <a:spcPts val="9200"/>
              </a:spcBef>
              <a:spcAft>
                <a:spcPts val="0"/>
              </a:spcAft>
              <a:buClr>
                <a:schemeClr val="dk1"/>
              </a:buClr>
              <a:buSzPts val="6400"/>
              <a:buChar char="■"/>
              <a:defRPr>
                <a:solidFill>
                  <a:schemeClr val="dk1"/>
                </a:solidFill>
              </a:defRPr>
            </a:lvl3pPr>
            <a:lvl4pPr indent="-635000" lvl="3" marL="1828800" rtl="0">
              <a:spcBef>
                <a:spcPts val="9200"/>
              </a:spcBef>
              <a:spcAft>
                <a:spcPts val="0"/>
              </a:spcAft>
              <a:buClr>
                <a:schemeClr val="dk1"/>
              </a:buClr>
              <a:buSzPts val="6400"/>
              <a:buChar char="●"/>
              <a:defRPr>
                <a:solidFill>
                  <a:schemeClr val="dk1"/>
                </a:solidFill>
              </a:defRPr>
            </a:lvl4pPr>
            <a:lvl5pPr indent="-635000" lvl="4" marL="2286000" rtl="0">
              <a:spcBef>
                <a:spcPts val="9200"/>
              </a:spcBef>
              <a:spcAft>
                <a:spcPts val="0"/>
              </a:spcAft>
              <a:buClr>
                <a:schemeClr val="dk1"/>
              </a:buClr>
              <a:buSzPts val="6400"/>
              <a:buChar char="○"/>
              <a:defRPr>
                <a:solidFill>
                  <a:schemeClr val="dk1"/>
                </a:solidFill>
              </a:defRPr>
            </a:lvl5pPr>
            <a:lvl6pPr indent="-635000" lvl="5" marL="2743200" rtl="0">
              <a:spcBef>
                <a:spcPts val="9200"/>
              </a:spcBef>
              <a:spcAft>
                <a:spcPts val="0"/>
              </a:spcAft>
              <a:buClr>
                <a:schemeClr val="dk1"/>
              </a:buClr>
              <a:buSzPts val="6400"/>
              <a:buChar char="■"/>
              <a:defRPr>
                <a:solidFill>
                  <a:schemeClr val="dk1"/>
                </a:solidFill>
              </a:defRPr>
            </a:lvl6pPr>
            <a:lvl7pPr indent="-635000" lvl="6" marL="3200400" rtl="0">
              <a:spcBef>
                <a:spcPts val="9200"/>
              </a:spcBef>
              <a:spcAft>
                <a:spcPts val="0"/>
              </a:spcAft>
              <a:buClr>
                <a:schemeClr val="dk1"/>
              </a:buClr>
              <a:buSzPts val="6400"/>
              <a:buChar char="●"/>
              <a:defRPr>
                <a:solidFill>
                  <a:schemeClr val="dk1"/>
                </a:solidFill>
              </a:defRPr>
            </a:lvl7pPr>
            <a:lvl8pPr indent="-635000" lvl="7" marL="3657600" rtl="0">
              <a:spcBef>
                <a:spcPts val="9200"/>
              </a:spcBef>
              <a:spcAft>
                <a:spcPts val="0"/>
              </a:spcAft>
              <a:buClr>
                <a:schemeClr val="dk1"/>
              </a:buClr>
              <a:buSzPts val="6400"/>
              <a:buChar char="○"/>
              <a:defRPr>
                <a:solidFill>
                  <a:schemeClr val="dk1"/>
                </a:solidFill>
              </a:defRPr>
            </a:lvl8pPr>
            <a:lvl9pPr indent="-635000" lvl="8" marL="4114800" rtl="0">
              <a:spcBef>
                <a:spcPts val="9200"/>
              </a:spcBef>
              <a:spcAft>
                <a:spcPts val="9200"/>
              </a:spcAft>
              <a:buClr>
                <a:schemeClr val="dk1"/>
              </a:buClr>
              <a:buSzPts val="64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05" name="Google Shape;105;p8">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06" name="Google Shape;106;p8">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grpSp>
        <p:nvGrpSpPr>
          <p:cNvPr id="107" name="Google Shape;107;p8"/>
          <p:cNvGrpSpPr/>
          <p:nvPr/>
        </p:nvGrpSpPr>
        <p:grpSpPr>
          <a:xfrm>
            <a:off x="0" y="2031995"/>
            <a:ext cx="6227100" cy="5420165"/>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7785000" y="2100000"/>
            <a:ext cx="42233400" cy="4875300"/>
          </a:xfrm>
          <a:prstGeom prst="rect">
            <a:avLst/>
          </a:prstGeom>
        </p:spPr>
        <p:txBody>
          <a:bodyPr anchorCtr="0" anchor="t" bIns="528225" lIns="528225" spcFirstLastPara="1" rIns="528225" wrap="square" tIns="528225">
            <a:noAutofit/>
          </a:bodyPr>
          <a:lstStyle>
            <a:lvl1pPr lvl="0">
              <a:spcBef>
                <a:spcPts val="0"/>
              </a:spcBef>
              <a:spcAft>
                <a:spcPts val="0"/>
              </a:spcAft>
              <a:buSzPts val="13900"/>
              <a:buNone/>
              <a:defRPr sz="13900"/>
            </a:lvl1pPr>
            <a:lvl2pPr lvl="1">
              <a:spcBef>
                <a:spcPts val="0"/>
              </a:spcBef>
              <a:spcAft>
                <a:spcPts val="0"/>
              </a:spcAft>
              <a:buSzPts val="13900"/>
              <a:buNone/>
              <a:defRPr sz="13900"/>
            </a:lvl2pPr>
            <a:lvl3pPr lvl="2">
              <a:spcBef>
                <a:spcPts val="0"/>
              </a:spcBef>
              <a:spcAft>
                <a:spcPts val="0"/>
              </a:spcAft>
              <a:buSzPts val="13900"/>
              <a:buNone/>
              <a:defRPr sz="13900"/>
            </a:lvl3pPr>
            <a:lvl4pPr lvl="3">
              <a:spcBef>
                <a:spcPts val="0"/>
              </a:spcBef>
              <a:spcAft>
                <a:spcPts val="0"/>
              </a:spcAft>
              <a:buSzPts val="13900"/>
              <a:buNone/>
              <a:defRPr sz="13900"/>
            </a:lvl4pPr>
            <a:lvl5pPr lvl="4">
              <a:spcBef>
                <a:spcPts val="0"/>
              </a:spcBef>
              <a:spcAft>
                <a:spcPts val="0"/>
              </a:spcAft>
              <a:buSzPts val="13900"/>
              <a:buNone/>
              <a:defRPr sz="13900"/>
            </a:lvl5pPr>
            <a:lvl6pPr lvl="5">
              <a:spcBef>
                <a:spcPts val="0"/>
              </a:spcBef>
              <a:spcAft>
                <a:spcPts val="0"/>
              </a:spcAft>
              <a:buSzPts val="13900"/>
              <a:buNone/>
              <a:defRPr sz="13900"/>
            </a:lvl6pPr>
            <a:lvl7pPr lvl="6">
              <a:spcBef>
                <a:spcPts val="0"/>
              </a:spcBef>
              <a:spcAft>
                <a:spcPts val="0"/>
              </a:spcAft>
              <a:buSzPts val="13900"/>
              <a:buNone/>
              <a:defRPr sz="13900"/>
            </a:lvl7pPr>
            <a:lvl8pPr lvl="7">
              <a:spcBef>
                <a:spcPts val="0"/>
              </a:spcBef>
              <a:spcAft>
                <a:spcPts val="0"/>
              </a:spcAft>
              <a:buSzPts val="13900"/>
              <a:buNone/>
              <a:defRPr sz="13900"/>
            </a:lvl8pPr>
            <a:lvl9pPr lvl="8">
              <a:spcBef>
                <a:spcPts val="0"/>
              </a:spcBef>
              <a:spcAft>
                <a:spcPts val="0"/>
              </a:spcAft>
              <a:buSzPts val="13900"/>
              <a:buNone/>
              <a:defRPr sz="13900"/>
            </a:lvl9pPr>
          </a:lstStyle>
          <a:p/>
        </p:txBody>
      </p:sp>
      <p:sp>
        <p:nvSpPr>
          <p:cNvPr id="111" name="Google Shape;111;p8"/>
          <p:cNvSpPr txBox="1"/>
          <p:nvPr>
            <p:ph idx="1" type="body"/>
          </p:nvPr>
        </p:nvSpPr>
        <p:spPr>
          <a:xfrm>
            <a:off x="7785000" y="8360267"/>
            <a:ext cx="20419200" cy="15526500"/>
          </a:xfrm>
          <a:prstGeom prst="rect">
            <a:avLst/>
          </a:prstGeom>
        </p:spPr>
        <p:txBody>
          <a:bodyPr anchorCtr="0" anchor="t" bIns="528225" lIns="528225" spcFirstLastPara="1" rIns="528225" wrap="square" tIns="528225">
            <a:noAutofit/>
          </a:bodyPr>
          <a:lstStyle>
            <a:lvl1pPr indent="-704850" lvl="0" marL="457200">
              <a:spcBef>
                <a:spcPts val="0"/>
              </a:spcBef>
              <a:spcAft>
                <a:spcPts val="0"/>
              </a:spcAft>
              <a:buSzPts val="7500"/>
              <a:buChar char="●"/>
              <a:defRPr/>
            </a:lvl1pPr>
            <a:lvl2pPr indent="-635000" lvl="1" marL="914400">
              <a:spcBef>
                <a:spcPts val="9200"/>
              </a:spcBef>
              <a:spcAft>
                <a:spcPts val="0"/>
              </a:spcAft>
              <a:buSzPts val="6400"/>
              <a:buChar char="○"/>
              <a:defRPr/>
            </a:lvl2pPr>
            <a:lvl3pPr indent="-635000" lvl="2" marL="1371600">
              <a:spcBef>
                <a:spcPts val="9200"/>
              </a:spcBef>
              <a:spcAft>
                <a:spcPts val="0"/>
              </a:spcAft>
              <a:buSzPts val="6400"/>
              <a:buChar char="■"/>
              <a:defRPr/>
            </a:lvl3pPr>
            <a:lvl4pPr indent="-635000" lvl="3" marL="1828800">
              <a:spcBef>
                <a:spcPts val="9200"/>
              </a:spcBef>
              <a:spcAft>
                <a:spcPts val="0"/>
              </a:spcAft>
              <a:buSzPts val="6400"/>
              <a:buChar char="●"/>
              <a:defRPr/>
            </a:lvl4pPr>
            <a:lvl5pPr indent="-635000" lvl="4" marL="2286000">
              <a:spcBef>
                <a:spcPts val="9200"/>
              </a:spcBef>
              <a:spcAft>
                <a:spcPts val="0"/>
              </a:spcAft>
              <a:buSzPts val="6400"/>
              <a:buChar char="○"/>
              <a:defRPr/>
            </a:lvl5pPr>
            <a:lvl6pPr indent="-635000" lvl="5" marL="2743200">
              <a:spcBef>
                <a:spcPts val="9200"/>
              </a:spcBef>
              <a:spcAft>
                <a:spcPts val="0"/>
              </a:spcAft>
              <a:buSzPts val="6400"/>
              <a:buChar char="■"/>
              <a:defRPr/>
            </a:lvl6pPr>
            <a:lvl7pPr indent="-635000" lvl="6" marL="3200400">
              <a:spcBef>
                <a:spcPts val="9200"/>
              </a:spcBef>
              <a:spcAft>
                <a:spcPts val="0"/>
              </a:spcAft>
              <a:buSzPts val="6400"/>
              <a:buChar char="●"/>
              <a:defRPr/>
            </a:lvl7pPr>
            <a:lvl8pPr indent="-635000" lvl="7" marL="3657600">
              <a:spcBef>
                <a:spcPts val="9200"/>
              </a:spcBef>
              <a:spcAft>
                <a:spcPts val="0"/>
              </a:spcAft>
              <a:buSzPts val="6400"/>
              <a:buChar char="○"/>
              <a:defRPr/>
            </a:lvl8pPr>
            <a:lvl9pPr indent="-635000" lvl="8" marL="4114800">
              <a:spcBef>
                <a:spcPts val="9200"/>
              </a:spcBef>
              <a:spcAft>
                <a:spcPts val="9200"/>
              </a:spcAft>
              <a:buSzPts val="6400"/>
              <a:buChar char="■"/>
              <a:defRPr/>
            </a:lvl9pPr>
          </a:lstStyle>
          <a:p/>
        </p:txBody>
      </p:sp>
      <p:sp>
        <p:nvSpPr>
          <p:cNvPr id="112" name="Google Shape;112;p8"/>
          <p:cNvSpPr txBox="1"/>
          <p:nvPr>
            <p:ph idx="2" type="body"/>
          </p:nvPr>
        </p:nvSpPr>
        <p:spPr>
          <a:xfrm>
            <a:off x="29599327" y="8360267"/>
            <a:ext cx="20419200" cy="15526500"/>
          </a:xfrm>
          <a:prstGeom prst="rect">
            <a:avLst/>
          </a:prstGeom>
        </p:spPr>
        <p:txBody>
          <a:bodyPr anchorCtr="0" anchor="t" bIns="528225" lIns="528225" spcFirstLastPara="1" rIns="528225" wrap="square" tIns="528225">
            <a:noAutofit/>
          </a:bodyPr>
          <a:lstStyle>
            <a:lvl1pPr indent="-704850" lvl="0" marL="457200">
              <a:spcBef>
                <a:spcPts val="0"/>
              </a:spcBef>
              <a:spcAft>
                <a:spcPts val="0"/>
              </a:spcAft>
              <a:buSzPts val="7500"/>
              <a:buChar char="●"/>
              <a:defRPr/>
            </a:lvl1pPr>
            <a:lvl2pPr indent="-635000" lvl="1" marL="914400">
              <a:spcBef>
                <a:spcPts val="9200"/>
              </a:spcBef>
              <a:spcAft>
                <a:spcPts val="0"/>
              </a:spcAft>
              <a:buSzPts val="6400"/>
              <a:buChar char="○"/>
              <a:defRPr/>
            </a:lvl2pPr>
            <a:lvl3pPr indent="-635000" lvl="2" marL="1371600">
              <a:spcBef>
                <a:spcPts val="9200"/>
              </a:spcBef>
              <a:spcAft>
                <a:spcPts val="0"/>
              </a:spcAft>
              <a:buSzPts val="6400"/>
              <a:buChar char="■"/>
              <a:defRPr/>
            </a:lvl3pPr>
            <a:lvl4pPr indent="-635000" lvl="3" marL="1828800">
              <a:spcBef>
                <a:spcPts val="9200"/>
              </a:spcBef>
              <a:spcAft>
                <a:spcPts val="0"/>
              </a:spcAft>
              <a:buSzPts val="6400"/>
              <a:buChar char="●"/>
              <a:defRPr/>
            </a:lvl4pPr>
            <a:lvl5pPr indent="-635000" lvl="4" marL="2286000">
              <a:spcBef>
                <a:spcPts val="9200"/>
              </a:spcBef>
              <a:spcAft>
                <a:spcPts val="0"/>
              </a:spcAft>
              <a:buSzPts val="6400"/>
              <a:buChar char="○"/>
              <a:defRPr/>
            </a:lvl5pPr>
            <a:lvl6pPr indent="-635000" lvl="5" marL="2743200">
              <a:spcBef>
                <a:spcPts val="9200"/>
              </a:spcBef>
              <a:spcAft>
                <a:spcPts val="0"/>
              </a:spcAft>
              <a:buSzPts val="6400"/>
              <a:buChar char="■"/>
              <a:defRPr/>
            </a:lvl6pPr>
            <a:lvl7pPr indent="-635000" lvl="6" marL="3200400">
              <a:spcBef>
                <a:spcPts val="9200"/>
              </a:spcBef>
              <a:spcAft>
                <a:spcPts val="0"/>
              </a:spcAft>
              <a:buSzPts val="6400"/>
              <a:buChar char="●"/>
              <a:defRPr/>
            </a:lvl7pPr>
            <a:lvl8pPr indent="-635000" lvl="7" marL="3657600">
              <a:spcBef>
                <a:spcPts val="9200"/>
              </a:spcBef>
              <a:spcAft>
                <a:spcPts val="0"/>
              </a:spcAft>
              <a:buSzPts val="6400"/>
              <a:buChar char="○"/>
              <a:defRPr/>
            </a:lvl8pPr>
            <a:lvl9pPr indent="-635000" lvl="8" marL="4114800">
              <a:spcBef>
                <a:spcPts val="9200"/>
              </a:spcBef>
              <a:spcAft>
                <a:spcPts val="9200"/>
              </a:spcAft>
              <a:buSzPts val="6400"/>
              <a:buChar char="■"/>
              <a:defRPr/>
            </a:lvl9pPr>
          </a:lstStyle>
          <a:p/>
        </p:txBody>
      </p:sp>
      <p:sp>
        <p:nvSpPr>
          <p:cNvPr id="113" name="Google Shape;113;p8"/>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17" name="Google Shape;117;p9">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18" name="Google Shape;118;p9">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grpSp>
        <p:nvGrpSpPr>
          <p:cNvPr id="119" name="Google Shape;119;p9"/>
          <p:cNvGrpSpPr/>
          <p:nvPr/>
        </p:nvGrpSpPr>
        <p:grpSpPr>
          <a:xfrm>
            <a:off x="0" y="2031995"/>
            <a:ext cx="6227100" cy="5420165"/>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7785000" y="2100000"/>
            <a:ext cx="42233400" cy="4875300"/>
          </a:xfrm>
          <a:prstGeom prst="rect">
            <a:avLst/>
          </a:prstGeom>
        </p:spPr>
        <p:txBody>
          <a:bodyPr anchorCtr="0" anchor="t" bIns="528225" lIns="528225" spcFirstLastPara="1" rIns="528225" wrap="square" tIns="528225">
            <a:noAutofit/>
          </a:bodyPr>
          <a:lstStyle>
            <a:lvl1pPr lvl="0">
              <a:spcBef>
                <a:spcPts val="0"/>
              </a:spcBef>
              <a:spcAft>
                <a:spcPts val="0"/>
              </a:spcAft>
              <a:buSzPts val="13900"/>
              <a:buNone/>
              <a:defRPr sz="13900"/>
            </a:lvl1pPr>
            <a:lvl2pPr lvl="1">
              <a:spcBef>
                <a:spcPts val="0"/>
              </a:spcBef>
              <a:spcAft>
                <a:spcPts val="0"/>
              </a:spcAft>
              <a:buSzPts val="13900"/>
              <a:buNone/>
              <a:defRPr sz="13900"/>
            </a:lvl2pPr>
            <a:lvl3pPr lvl="2">
              <a:spcBef>
                <a:spcPts val="0"/>
              </a:spcBef>
              <a:spcAft>
                <a:spcPts val="0"/>
              </a:spcAft>
              <a:buSzPts val="13900"/>
              <a:buNone/>
              <a:defRPr sz="13900"/>
            </a:lvl3pPr>
            <a:lvl4pPr lvl="3">
              <a:spcBef>
                <a:spcPts val="0"/>
              </a:spcBef>
              <a:spcAft>
                <a:spcPts val="0"/>
              </a:spcAft>
              <a:buSzPts val="13900"/>
              <a:buNone/>
              <a:defRPr sz="13900"/>
            </a:lvl4pPr>
            <a:lvl5pPr lvl="4">
              <a:spcBef>
                <a:spcPts val="0"/>
              </a:spcBef>
              <a:spcAft>
                <a:spcPts val="0"/>
              </a:spcAft>
              <a:buSzPts val="13900"/>
              <a:buNone/>
              <a:defRPr sz="13900"/>
            </a:lvl5pPr>
            <a:lvl6pPr lvl="5">
              <a:spcBef>
                <a:spcPts val="0"/>
              </a:spcBef>
              <a:spcAft>
                <a:spcPts val="0"/>
              </a:spcAft>
              <a:buSzPts val="13900"/>
              <a:buNone/>
              <a:defRPr sz="13900"/>
            </a:lvl6pPr>
            <a:lvl7pPr lvl="6">
              <a:spcBef>
                <a:spcPts val="0"/>
              </a:spcBef>
              <a:spcAft>
                <a:spcPts val="0"/>
              </a:spcAft>
              <a:buSzPts val="13900"/>
              <a:buNone/>
              <a:defRPr sz="13900"/>
            </a:lvl7pPr>
            <a:lvl8pPr lvl="7">
              <a:spcBef>
                <a:spcPts val="0"/>
              </a:spcBef>
              <a:spcAft>
                <a:spcPts val="0"/>
              </a:spcAft>
              <a:buSzPts val="13900"/>
              <a:buNone/>
              <a:defRPr sz="13900"/>
            </a:lvl8pPr>
            <a:lvl9pPr lvl="8">
              <a:spcBef>
                <a:spcPts val="0"/>
              </a:spcBef>
              <a:spcAft>
                <a:spcPts val="0"/>
              </a:spcAft>
              <a:buSzPts val="13900"/>
              <a:buNone/>
              <a:defRPr sz="13900"/>
            </a:lvl9pPr>
          </a:lstStyle>
          <a:p/>
        </p:txBody>
      </p:sp>
      <p:sp>
        <p:nvSpPr>
          <p:cNvPr id="123" name="Google Shape;123;p9"/>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3796200" cy="3139200"/>
          </a:xfrm>
          <a:prstGeom prst="rect">
            <a:avLst/>
          </a:prstGeom>
          <a:solidFill>
            <a:srgbClr val="1B212C"/>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1272300" y="1182671"/>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27" name="Google Shape;127;p10">
            <a:hlinkClick/>
          </p:cNvPr>
          <p:cNvSpPr/>
          <p:nvPr/>
        </p:nvSpPr>
        <p:spPr>
          <a:xfrm>
            <a:off x="1272300" y="1515865"/>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sp>
        <p:nvSpPr>
          <p:cNvPr id="128" name="Google Shape;128;p10">
            <a:hlinkClick/>
          </p:cNvPr>
          <p:cNvSpPr/>
          <p:nvPr/>
        </p:nvSpPr>
        <p:spPr>
          <a:xfrm>
            <a:off x="1272300" y="1849060"/>
            <a:ext cx="1317600" cy="100800"/>
          </a:xfrm>
          <a:prstGeom prst="rect">
            <a:avLst/>
          </a:prstGeom>
          <a:solidFill>
            <a:srgbClr val="55688B">
              <a:alpha val="35980"/>
            </a:srgbClr>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sz="8100"/>
          </a:p>
        </p:txBody>
      </p:sp>
      <p:grpSp>
        <p:nvGrpSpPr>
          <p:cNvPr id="129" name="Google Shape;129;p10"/>
          <p:cNvGrpSpPr/>
          <p:nvPr/>
        </p:nvGrpSpPr>
        <p:grpSpPr>
          <a:xfrm>
            <a:off x="0" y="2031995"/>
            <a:ext cx="6227100" cy="5420165"/>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528225" lIns="528225" spcFirstLastPara="1" rIns="528225" wrap="square" tIns="5282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7785000" y="2100000"/>
            <a:ext cx="22793400" cy="7963200"/>
          </a:xfrm>
          <a:prstGeom prst="rect">
            <a:avLst/>
          </a:prstGeom>
        </p:spPr>
        <p:txBody>
          <a:bodyPr anchorCtr="0" anchor="t" bIns="528225" lIns="528225" spcFirstLastPara="1" rIns="528225" wrap="square" tIns="528225">
            <a:noAutofit/>
          </a:bodyPr>
          <a:lstStyle>
            <a:lvl1pPr lvl="0">
              <a:spcBef>
                <a:spcPts val="0"/>
              </a:spcBef>
              <a:spcAft>
                <a:spcPts val="0"/>
              </a:spcAft>
              <a:buSzPts val="13900"/>
              <a:buNone/>
              <a:defRPr sz="13900"/>
            </a:lvl1pPr>
            <a:lvl2pPr lvl="1">
              <a:spcBef>
                <a:spcPts val="0"/>
              </a:spcBef>
              <a:spcAft>
                <a:spcPts val="0"/>
              </a:spcAft>
              <a:buSzPts val="13900"/>
              <a:buNone/>
              <a:defRPr sz="13900"/>
            </a:lvl2pPr>
            <a:lvl3pPr lvl="2">
              <a:spcBef>
                <a:spcPts val="0"/>
              </a:spcBef>
              <a:spcAft>
                <a:spcPts val="0"/>
              </a:spcAft>
              <a:buSzPts val="13900"/>
              <a:buNone/>
              <a:defRPr sz="13900"/>
            </a:lvl3pPr>
            <a:lvl4pPr lvl="3">
              <a:spcBef>
                <a:spcPts val="0"/>
              </a:spcBef>
              <a:spcAft>
                <a:spcPts val="0"/>
              </a:spcAft>
              <a:buSzPts val="13900"/>
              <a:buNone/>
              <a:defRPr sz="13900"/>
            </a:lvl4pPr>
            <a:lvl5pPr lvl="4">
              <a:spcBef>
                <a:spcPts val="0"/>
              </a:spcBef>
              <a:spcAft>
                <a:spcPts val="0"/>
              </a:spcAft>
              <a:buSzPts val="13900"/>
              <a:buNone/>
              <a:defRPr sz="13900"/>
            </a:lvl5pPr>
            <a:lvl6pPr lvl="5">
              <a:spcBef>
                <a:spcPts val="0"/>
              </a:spcBef>
              <a:spcAft>
                <a:spcPts val="0"/>
              </a:spcAft>
              <a:buSzPts val="13900"/>
              <a:buNone/>
              <a:defRPr sz="13900"/>
            </a:lvl6pPr>
            <a:lvl7pPr lvl="6">
              <a:spcBef>
                <a:spcPts val="0"/>
              </a:spcBef>
              <a:spcAft>
                <a:spcPts val="0"/>
              </a:spcAft>
              <a:buSzPts val="13900"/>
              <a:buNone/>
              <a:defRPr sz="13900"/>
            </a:lvl7pPr>
            <a:lvl8pPr lvl="7">
              <a:spcBef>
                <a:spcPts val="0"/>
              </a:spcBef>
              <a:spcAft>
                <a:spcPts val="0"/>
              </a:spcAft>
              <a:buSzPts val="13900"/>
              <a:buNone/>
              <a:defRPr sz="13900"/>
            </a:lvl8pPr>
            <a:lvl9pPr lvl="8">
              <a:spcBef>
                <a:spcPts val="0"/>
              </a:spcBef>
              <a:spcAft>
                <a:spcPts val="0"/>
              </a:spcAft>
              <a:buSzPts val="13900"/>
              <a:buNone/>
              <a:defRPr sz="13900"/>
            </a:lvl9pPr>
          </a:lstStyle>
          <a:p/>
        </p:txBody>
      </p:sp>
      <p:sp>
        <p:nvSpPr>
          <p:cNvPr id="133" name="Google Shape;133;p10"/>
          <p:cNvSpPr txBox="1"/>
          <p:nvPr>
            <p:ph idx="1" type="body"/>
          </p:nvPr>
        </p:nvSpPr>
        <p:spPr>
          <a:xfrm>
            <a:off x="7785000" y="10520267"/>
            <a:ext cx="22793400" cy="12884700"/>
          </a:xfrm>
          <a:prstGeom prst="rect">
            <a:avLst/>
          </a:prstGeom>
        </p:spPr>
        <p:txBody>
          <a:bodyPr anchorCtr="0" anchor="t" bIns="528225" lIns="528225" spcFirstLastPara="1" rIns="528225" wrap="square" tIns="528225">
            <a:noAutofit/>
          </a:bodyPr>
          <a:lstStyle>
            <a:lvl1pPr indent="-704850" lvl="0" marL="457200">
              <a:spcBef>
                <a:spcPts val="0"/>
              </a:spcBef>
              <a:spcAft>
                <a:spcPts val="0"/>
              </a:spcAft>
              <a:buSzPts val="7500"/>
              <a:buChar char="●"/>
              <a:defRPr/>
            </a:lvl1pPr>
            <a:lvl2pPr indent="-635000" lvl="1" marL="914400">
              <a:spcBef>
                <a:spcPts val="9200"/>
              </a:spcBef>
              <a:spcAft>
                <a:spcPts val="0"/>
              </a:spcAft>
              <a:buSzPts val="6400"/>
              <a:buChar char="○"/>
              <a:defRPr/>
            </a:lvl2pPr>
            <a:lvl3pPr indent="-635000" lvl="2" marL="1371600">
              <a:spcBef>
                <a:spcPts val="9200"/>
              </a:spcBef>
              <a:spcAft>
                <a:spcPts val="0"/>
              </a:spcAft>
              <a:buSzPts val="6400"/>
              <a:buChar char="■"/>
              <a:defRPr/>
            </a:lvl3pPr>
            <a:lvl4pPr indent="-635000" lvl="3" marL="1828800">
              <a:spcBef>
                <a:spcPts val="9200"/>
              </a:spcBef>
              <a:spcAft>
                <a:spcPts val="0"/>
              </a:spcAft>
              <a:buSzPts val="6400"/>
              <a:buChar char="●"/>
              <a:defRPr/>
            </a:lvl4pPr>
            <a:lvl5pPr indent="-635000" lvl="4" marL="2286000">
              <a:spcBef>
                <a:spcPts val="9200"/>
              </a:spcBef>
              <a:spcAft>
                <a:spcPts val="0"/>
              </a:spcAft>
              <a:buSzPts val="6400"/>
              <a:buChar char="○"/>
              <a:defRPr/>
            </a:lvl5pPr>
            <a:lvl6pPr indent="-635000" lvl="5" marL="2743200">
              <a:spcBef>
                <a:spcPts val="9200"/>
              </a:spcBef>
              <a:spcAft>
                <a:spcPts val="0"/>
              </a:spcAft>
              <a:buSzPts val="6400"/>
              <a:buChar char="■"/>
              <a:defRPr/>
            </a:lvl6pPr>
            <a:lvl7pPr indent="-635000" lvl="6" marL="3200400">
              <a:spcBef>
                <a:spcPts val="9200"/>
              </a:spcBef>
              <a:spcAft>
                <a:spcPts val="0"/>
              </a:spcAft>
              <a:buSzPts val="6400"/>
              <a:buChar char="●"/>
              <a:defRPr/>
            </a:lvl7pPr>
            <a:lvl8pPr indent="-635000" lvl="7" marL="3657600">
              <a:spcBef>
                <a:spcPts val="9200"/>
              </a:spcBef>
              <a:spcAft>
                <a:spcPts val="0"/>
              </a:spcAft>
              <a:buSzPts val="6400"/>
              <a:buChar char="○"/>
              <a:defRPr/>
            </a:lvl8pPr>
            <a:lvl9pPr indent="-635000" lvl="8" marL="4114800">
              <a:spcBef>
                <a:spcPts val="9200"/>
              </a:spcBef>
              <a:spcAft>
                <a:spcPts val="9200"/>
              </a:spcAft>
              <a:buSzPts val="6400"/>
              <a:buChar char="■"/>
              <a:defRPr/>
            </a:lvl9pPr>
          </a:lstStyle>
          <a:p/>
        </p:txBody>
      </p:sp>
      <p:sp>
        <p:nvSpPr>
          <p:cNvPr id="134" name="Google Shape;134;p10"/>
          <p:cNvSpPr txBox="1"/>
          <p:nvPr>
            <p:ph idx="12" type="sldNum"/>
          </p:nvPr>
        </p:nvSpPr>
        <p:spPr>
          <a:xfrm>
            <a:off x="50834747" y="24870490"/>
            <a:ext cx="3292200" cy="2099100"/>
          </a:xfrm>
          <a:prstGeom prst="rect">
            <a:avLst/>
          </a:prstGeom>
        </p:spPr>
        <p:txBody>
          <a:bodyPr anchorCtr="0" anchor="ctr" bIns="528225" lIns="528225" spcFirstLastPara="1" rIns="528225" wrap="square" tIns="5282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870200" y="2373467"/>
            <a:ext cx="51123600" cy="3054300"/>
          </a:xfrm>
          <a:prstGeom prst="rect">
            <a:avLst/>
          </a:prstGeom>
          <a:noFill/>
          <a:ln>
            <a:noFill/>
          </a:ln>
        </p:spPr>
        <p:txBody>
          <a:bodyPr anchorCtr="0" anchor="t" bIns="528225" lIns="528225" spcFirstLastPara="1" rIns="528225" wrap="square" tIns="528225">
            <a:noAutofit/>
          </a:bodyPr>
          <a:lstStyle>
            <a:lvl1pPr lvl="0">
              <a:spcBef>
                <a:spcPts val="0"/>
              </a:spcBef>
              <a:spcAft>
                <a:spcPts val="0"/>
              </a:spcAft>
              <a:buClr>
                <a:schemeClr val="lt1"/>
              </a:buClr>
              <a:buSzPts val="16200"/>
              <a:buFont typeface="Montserrat"/>
              <a:buNone/>
              <a:defRPr sz="16200">
                <a:solidFill>
                  <a:schemeClr val="lt1"/>
                </a:solidFill>
                <a:latin typeface="Montserrat"/>
                <a:ea typeface="Montserrat"/>
                <a:cs typeface="Montserrat"/>
                <a:sym typeface="Montserrat"/>
              </a:defRPr>
            </a:lvl1pPr>
            <a:lvl2pPr lvl="1">
              <a:spcBef>
                <a:spcPts val="0"/>
              </a:spcBef>
              <a:spcAft>
                <a:spcPts val="0"/>
              </a:spcAft>
              <a:buClr>
                <a:schemeClr val="lt1"/>
              </a:buClr>
              <a:buSzPts val="16200"/>
              <a:buFont typeface="Montserrat"/>
              <a:buNone/>
              <a:defRPr sz="16200">
                <a:solidFill>
                  <a:schemeClr val="lt1"/>
                </a:solidFill>
                <a:latin typeface="Montserrat"/>
                <a:ea typeface="Montserrat"/>
                <a:cs typeface="Montserrat"/>
                <a:sym typeface="Montserrat"/>
              </a:defRPr>
            </a:lvl2pPr>
            <a:lvl3pPr lvl="2">
              <a:spcBef>
                <a:spcPts val="0"/>
              </a:spcBef>
              <a:spcAft>
                <a:spcPts val="0"/>
              </a:spcAft>
              <a:buClr>
                <a:schemeClr val="lt1"/>
              </a:buClr>
              <a:buSzPts val="16200"/>
              <a:buFont typeface="Montserrat"/>
              <a:buNone/>
              <a:defRPr sz="16200">
                <a:solidFill>
                  <a:schemeClr val="lt1"/>
                </a:solidFill>
                <a:latin typeface="Montserrat"/>
                <a:ea typeface="Montserrat"/>
                <a:cs typeface="Montserrat"/>
                <a:sym typeface="Montserrat"/>
              </a:defRPr>
            </a:lvl3pPr>
            <a:lvl4pPr lvl="3">
              <a:spcBef>
                <a:spcPts val="0"/>
              </a:spcBef>
              <a:spcAft>
                <a:spcPts val="0"/>
              </a:spcAft>
              <a:buClr>
                <a:schemeClr val="lt1"/>
              </a:buClr>
              <a:buSzPts val="16200"/>
              <a:buFont typeface="Montserrat"/>
              <a:buNone/>
              <a:defRPr sz="16200">
                <a:solidFill>
                  <a:schemeClr val="lt1"/>
                </a:solidFill>
                <a:latin typeface="Montserrat"/>
                <a:ea typeface="Montserrat"/>
                <a:cs typeface="Montserrat"/>
                <a:sym typeface="Montserrat"/>
              </a:defRPr>
            </a:lvl4pPr>
            <a:lvl5pPr lvl="4">
              <a:spcBef>
                <a:spcPts val="0"/>
              </a:spcBef>
              <a:spcAft>
                <a:spcPts val="0"/>
              </a:spcAft>
              <a:buClr>
                <a:schemeClr val="lt1"/>
              </a:buClr>
              <a:buSzPts val="16200"/>
              <a:buFont typeface="Montserrat"/>
              <a:buNone/>
              <a:defRPr sz="16200">
                <a:solidFill>
                  <a:schemeClr val="lt1"/>
                </a:solidFill>
                <a:latin typeface="Montserrat"/>
                <a:ea typeface="Montserrat"/>
                <a:cs typeface="Montserrat"/>
                <a:sym typeface="Montserrat"/>
              </a:defRPr>
            </a:lvl5pPr>
            <a:lvl6pPr lvl="5">
              <a:spcBef>
                <a:spcPts val="0"/>
              </a:spcBef>
              <a:spcAft>
                <a:spcPts val="0"/>
              </a:spcAft>
              <a:buClr>
                <a:schemeClr val="lt1"/>
              </a:buClr>
              <a:buSzPts val="16200"/>
              <a:buFont typeface="Montserrat"/>
              <a:buNone/>
              <a:defRPr sz="16200">
                <a:solidFill>
                  <a:schemeClr val="lt1"/>
                </a:solidFill>
                <a:latin typeface="Montserrat"/>
                <a:ea typeface="Montserrat"/>
                <a:cs typeface="Montserrat"/>
                <a:sym typeface="Montserrat"/>
              </a:defRPr>
            </a:lvl6pPr>
            <a:lvl7pPr lvl="6">
              <a:spcBef>
                <a:spcPts val="0"/>
              </a:spcBef>
              <a:spcAft>
                <a:spcPts val="0"/>
              </a:spcAft>
              <a:buClr>
                <a:schemeClr val="lt1"/>
              </a:buClr>
              <a:buSzPts val="16200"/>
              <a:buFont typeface="Montserrat"/>
              <a:buNone/>
              <a:defRPr sz="16200">
                <a:solidFill>
                  <a:schemeClr val="lt1"/>
                </a:solidFill>
                <a:latin typeface="Montserrat"/>
                <a:ea typeface="Montserrat"/>
                <a:cs typeface="Montserrat"/>
                <a:sym typeface="Montserrat"/>
              </a:defRPr>
            </a:lvl7pPr>
            <a:lvl8pPr lvl="7">
              <a:spcBef>
                <a:spcPts val="0"/>
              </a:spcBef>
              <a:spcAft>
                <a:spcPts val="0"/>
              </a:spcAft>
              <a:buClr>
                <a:schemeClr val="lt1"/>
              </a:buClr>
              <a:buSzPts val="16200"/>
              <a:buFont typeface="Montserrat"/>
              <a:buNone/>
              <a:defRPr sz="16200">
                <a:solidFill>
                  <a:schemeClr val="lt1"/>
                </a:solidFill>
                <a:latin typeface="Montserrat"/>
                <a:ea typeface="Montserrat"/>
                <a:cs typeface="Montserrat"/>
                <a:sym typeface="Montserrat"/>
              </a:defRPr>
            </a:lvl8pPr>
            <a:lvl9pPr lvl="8">
              <a:spcBef>
                <a:spcPts val="0"/>
              </a:spcBef>
              <a:spcAft>
                <a:spcPts val="0"/>
              </a:spcAft>
              <a:buClr>
                <a:schemeClr val="lt1"/>
              </a:buClr>
              <a:buSzPts val="16200"/>
              <a:buFont typeface="Montserrat"/>
              <a:buNone/>
              <a:defRPr sz="162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1870200" y="6146533"/>
            <a:ext cx="51123600" cy="18220800"/>
          </a:xfrm>
          <a:prstGeom prst="rect">
            <a:avLst/>
          </a:prstGeom>
          <a:noFill/>
          <a:ln>
            <a:noFill/>
          </a:ln>
        </p:spPr>
        <p:txBody>
          <a:bodyPr anchorCtr="0" anchor="t" bIns="528225" lIns="528225" spcFirstLastPara="1" rIns="528225" wrap="square" tIns="528225">
            <a:noAutofit/>
          </a:bodyPr>
          <a:lstStyle>
            <a:lvl1pPr indent="-704850" lvl="0" marL="457200">
              <a:lnSpc>
                <a:spcPct val="115000"/>
              </a:lnSpc>
              <a:spcBef>
                <a:spcPts val="0"/>
              </a:spcBef>
              <a:spcAft>
                <a:spcPts val="0"/>
              </a:spcAft>
              <a:buClr>
                <a:schemeClr val="lt1"/>
              </a:buClr>
              <a:buSzPts val="7500"/>
              <a:buFont typeface="Lato"/>
              <a:buChar char="●"/>
              <a:defRPr sz="7500">
                <a:solidFill>
                  <a:schemeClr val="lt1"/>
                </a:solidFill>
                <a:latin typeface="Lato"/>
                <a:ea typeface="Lato"/>
                <a:cs typeface="Lato"/>
                <a:sym typeface="Lato"/>
              </a:defRPr>
            </a:lvl1pPr>
            <a:lvl2pPr indent="-635000" lvl="1" marL="914400">
              <a:lnSpc>
                <a:spcPct val="115000"/>
              </a:lnSpc>
              <a:spcBef>
                <a:spcPts val="9200"/>
              </a:spcBef>
              <a:spcAft>
                <a:spcPts val="0"/>
              </a:spcAft>
              <a:buClr>
                <a:schemeClr val="lt1"/>
              </a:buClr>
              <a:buSzPts val="6400"/>
              <a:buFont typeface="Lato"/>
              <a:buChar char="○"/>
              <a:defRPr sz="6400">
                <a:solidFill>
                  <a:schemeClr val="lt1"/>
                </a:solidFill>
                <a:latin typeface="Lato"/>
                <a:ea typeface="Lato"/>
                <a:cs typeface="Lato"/>
                <a:sym typeface="Lato"/>
              </a:defRPr>
            </a:lvl2pPr>
            <a:lvl3pPr indent="-635000" lvl="2" marL="1371600">
              <a:lnSpc>
                <a:spcPct val="115000"/>
              </a:lnSpc>
              <a:spcBef>
                <a:spcPts val="9200"/>
              </a:spcBef>
              <a:spcAft>
                <a:spcPts val="0"/>
              </a:spcAft>
              <a:buClr>
                <a:schemeClr val="lt1"/>
              </a:buClr>
              <a:buSzPts val="6400"/>
              <a:buFont typeface="Lato"/>
              <a:buChar char="■"/>
              <a:defRPr sz="6400">
                <a:solidFill>
                  <a:schemeClr val="lt1"/>
                </a:solidFill>
                <a:latin typeface="Lato"/>
                <a:ea typeface="Lato"/>
                <a:cs typeface="Lato"/>
                <a:sym typeface="Lato"/>
              </a:defRPr>
            </a:lvl3pPr>
            <a:lvl4pPr indent="-635000" lvl="3" marL="1828800">
              <a:lnSpc>
                <a:spcPct val="115000"/>
              </a:lnSpc>
              <a:spcBef>
                <a:spcPts val="9200"/>
              </a:spcBef>
              <a:spcAft>
                <a:spcPts val="0"/>
              </a:spcAft>
              <a:buClr>
                <a:schemeClr val="lt1"/>
              </a:buClr>
              <a:buSzPts val="6400"/>
              <a:buFont typeface="Lato"/>
              <a:buChar char="●"/>
              <a:defRPr sz="6400">
                <a:solidFill>
                  <a:schemeClr val="lt1"/>
                </a:solidFill>
                <a:latin typeface="Lato"/>
                <a:ea typeface="Lato"/>
                <a:cs typeface="Lato"/>
                <a:sym typeface="Lato"/>
              </a:defRPr>
            </a:lvl4pPr>
            <a:lvl5pPr indent="-635000" lvl="4" marL="2286000">
              <a:lnSpc>
                <a:spcPct val="115000"/>
              </a:lnSpc>
              <a:spcBef>
                <a:spcPts val="9200"/>
              </a:spcBef>
              <a:spcAft>
                <a:spcPts val="0"/>
              </a:spcAft>
              <a:buClr>
                <a:schemeClr val="lt1"/>
              </a:buClr>
              <a:buSzPts val="6400"/>
              <a:buFont typeface="Lato"/>
              <a:buChar char="○"/>
              <a:defRPr sz="6400">
                <a:solidFill>
                  <a:schemeClr val="lt1"/>
                </a:solidFill>
                <a:latin typeface="Lato"/>
                <a:ea typeface="Lato"/>
                <a:cs typeface="Lato"/>
                <a:sym typeface="Lato"/>
              </a:defRPr>
            </a:lvl5pPr>
            <a:lvl6pPr indent="-635000" lvl="5" marL="2743200">
              <a:lnSpc>
                <a:spcPct val="115000"/>
              </a:lnSpc>
              <a:spcBef>
                <a:spcPts val="9200"/>
              </a:spcBef>
              <a:spcAft>
                <a:spcPts val="0"/>
              </a:spcAft>
              <a:buClr>
                <a:schemeClr val="lt1"/>
              </a:buClr>
              <a:buSzPts val="6400"/>
              <a:buFont typeface="Lato"/>
              <a:buChar char="■"/>
              <a:defRPr sz="6400">
                <a:solidFill>
                  <a:schemeClr val="lt1"/>
                </a:solidFill>
                <a:latin typeface="Lato"/>
                <a:ea typeface="Lato"/>
                <a:cs typeface="Lato"/>
                <a:sym typeface="Lato"/>
              </a:defRPr>
            </a:lvl6pPr>
            <a:lvl7pPr indent="-635000" lvl="6" marL="3200400">
              <a:lnSpc>
                <a:spcPct val="115000"/>
              </a:lnSpc>
              <a:spcBef>
                <a:spcPts val="9200"/>
              </a:spcBef>
              <a:spcAft>
                <a:spcPts val="0"/>
              </a:spcAft>
              <a:buClr>
                <a:schemeClr val="lt1"/>
              </a:buClr>
              <a:buSzPts val="6400"/>
              <a:buFont typeface="Lato"/>
              <a:buChar char="●"/>
              <a:defRPr sz="6400">
                <a:solidFill>
                  <a:schemeClr val="lt1"/>
                </a:solidFill>
                <a:latin typeface="Lato"/>
                <a:ea typeface="Lato"/>
                <a:cs typeface="Lato"/>
                <a:sym typeface="Lato"/>
              </a:defRPr>
            </a:lvl7pPr>
            <a:lvl8pPr indent="-635000" lvl="7" marL="3657600">
              <a:lnSpc>
                <a:spcPct val="115000"/>
              </a:lnSpc>
              <a:spcBef>
                <a:spcPts val="9200"/>
              </a:spcBef>
              <a:spcAft>
                <a:spcPts val="0"/>
              </a:spcAft>
              <a:buClr>
                <a:schemeClr val="lt1"/>
              </a:buClr>
              <a:buSzPts val="6400"/>
              <a:buFont typeface="Lato"/>
              <a:buChar char="○"/>
              <a:defRPr sz="6400">
                <a:solidFill>
                  <a:schemeClr val="lt1"/>
                </a:solidFill>
                <a:latin typeface="Lato"/>
                <a:ea typeface="Lato"/>
                <a:cs typeface="Lato"/>
                <a:sym typeface="Lato"/>
              </a:defRPr>
            </a:lvl8pPr>
            <a:lvl9pPr indent="-635000" lvl="8" marL="4114800">
              <a:lnSpc>
                <a:spcPct val="115000"/>
              </a:lnSpc>
              <a:spcBef>
                <a:spcPts val="9200"/>
              </a:spcBef>
              <a:spcAft>
                <a:spcPts val="9200"/>
              </a:spcAft>
              <a:buClr>
                <a:schemeClr val="lt1"/>
              </a:buClr>
              <a:buSzPts val="6400"/>
              <a:buFont typeface="Lato"/>
              <a:buChar char="■"/>
              <a:defRPr sz="6400">
                <a:solidFill>
                  <a:schemeClr val="lt1"/>
                </a:solidFill>
                <a:latin typeface="Lato"/>
                <a:ea typeface="Lato"/>
                <a:cs typeface="Lato"/>
                <a:sym typeface="Lato"/>
              </a:defRPr>
            </a:lvl9pPr>
          </a:lstStyle>
          <a:p/>
        </p:txBody>
      </p:sp>
      <p:sp>
        <p:nvSpPr>
          <p:cNvPr id="8" name="Google Shape;8;p1"/>
          <p:cNvSpPr txBox="1"/>
          <p:nvPr>
            <p:ph idx="12" type="sldNum"/>
          </p:nvPr>
        </p:nvSpPr>
        <p:spPr>
          <a:xfrm>
            <a:off x="50834747" y="24870490"/>
            <a:ext cx="3292200" cy="2099100"/>
          </a:xfrm>
          <a:prstGeom prst="rect">
            <a:avLst/>
          </a:prstGeom>
          <a:noFill/>
          <a:ln>
            <a:noFill/>
          </a:ln>
        </p:spPr>
        <p:txBody>
          <a:bodyPr anchorCtr="0" anchor="ctr" bIns="528225" lIns="528225" spcFirstLastPara="1" rIns="528225" wrap="square" tIns="528225">
            <a:noAutofit/>
          </a:bodyPr>
          <a:lstStyle>
            <a:lvl1pPr lvl="0" algn="r">
              <a:buNone/>
              <a:defRPr sz="5800">
                <a:solidFill>
                  <a:schemeClr val="lt1"/>
                </a:solidFill>
                <a:latin typeface="Lato"/>
                <a:ea typeface="Lato"/>
                <a:cs typeface="Lato"/>
                <a:sym typeface="Lato"/>
              </a:defRPr>
            </a:lvl1pPr>
            <a:lvl2pPr lvl="1" algn="r">
              <a:buNone/>
              <a:defRPr sz="5800">
                <a:solidFill>
                  <a:schemeClr val="lt1"/>
                </a:solidFill>
                <a:latin typeface="Lato"/>
                <a:ea typeface="Lato"/>
                <a:cs typeface="Lato"/>
                <a:sym typeface="Lato"/>
              </a:defRPr>
            </a:lvl2pPr>
            <a:lvl3pPr lvl="2" algn="r">
              <a:buNone/>
              <a:defRPr sz="5800">
                <a:solidFill>
                  <a:schemeClr val="lt1"/>
                </a:solidFill>
                <a:latin typeface="Lato"/>
                <a:ea typeface="Lato"/>
                <a:cs typeface="Lato"/>
                <a:sym typeface="Lato"/>
              </a:defRPr>
            </a:lvl3pPr>
            <a:lvl4pPr lvl="3" algn="r">
              <a:buNone/>
              <a:defRPr sz="5800">
                <a:solidFill>
                  <a:schemeClr val="lt1"/>
                </a:solidFill>
                <a:latin typeface="Lato"/>
                <a:ea typeface="Lato"/>
                <a:cs typeface="Lato"/>
                <a:sym typeface="Lato"/>
              </a:defRPr>
            </a:lvl4pPr>
            <a:lvl5pPr lvl="4" algn="r">
              <a:buNone/>
              <a:defRPr sz="5800">
                <a:solidFill>
                  <a:schemeClr val="lt1"/>
                </a:solidFill>
                <a:latin typeface="Lato"/>
                <a:ea typeface="Lato"/>
                <a:cs typeface="Lato"/>
                <a:sym typeface="Lato"/>
              </a:defRPr>
            </a:lvl5pPr>
            <a:lvl6pPr lvl="5" algn="r">
              <a:buNone/>
              <a:defRPr sz="5800">
                <a:solidFill>
                  <a:schemeClr val="lt1"/>
                </a:solidFill>
                <a:latin typeface="Lato"/>
                <a:ea typeface="Lato"/>
                <a:cs typeface="Lato"/>
                <a:sym typeface="Lato"/>
              </a:defRPr>
            </a:lvl6pPr>
            <a:lvl7pPr lvl="6" algn="r">
              <a:buNone/>
              <a:defRPr sz="5800">
                <a:solidFill>
                  <a:schemeClr val="lt1"/>
                </a:solidFill>
                <a:latin typeface="Lato"/>
                <a:ea typeface="Lato"/>
                <a:cs typeface="Lato"/>
                <a:sym typeface="Lato"/>
              </a:defRPr>
            </a:lvl7pPr>
            <a:lvl8pPr lvl="7" algn="r">
              <a:buNone/>
              <a:defRPr sz="5800">
                <a:solidFill>
                  <a:schemeClr val="lt1"/>
                </a:solidFill>
                <a:latin typeface="Lato"/>
                <a:ea typeface="Lato"/>
                <a:cs typeface="Lato"/>
                <a:sym typeface="Lato"/>
              </a:defRPr>
            </a:lvl8pPr>
            <a:lvl9pPr lvl="8" algn="r">
              <a:buNone/>
              <a:defRPr sz="58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22385700" y="1425125"/>
            <a:ext cx="27376200" cy="22944000"/>
          </a:xfrm>
          <a:prstGeom prst="rect">
            <a:avLst/>
          </a:prstGeom>
        </p:spPr>
        <p:txBody>
          <a:bodyPr anchorCtr="0" anchor="t" bIns="528225" lIns="528225" spcFirstLastPara="1" rIns="528225" wrap="square" tIns="528225">
            <a:noAutofit/>
          </a:bodyPr>
          <a:lstStyle/>
          <a:p>
            <a:pPr indent="0" lvl="0" marL="0" rtl="0" algn="l">
              <a:spcBef>
                <a:spcPts val="0"/>
              </a:spcBef>
              <a:spcAft>
                <a:spcPts val="0"/>
              </a:spcAft>
              <a:buNone/>
            </a:pPr>
            <a:r>
              <a:rPr b="1" lang="en-GB" sz="16800">
                <a:latin typeface="Trebuchet MS"/>
                <a:ea typeface="Trebuchet MS"/>
                <a:cs typeface="Trebuchet MS"/>
                <a:sym typeface="Trebuchet MS"/>
              </a:rPr>
              <a:t>H</a:t>
            </a:r>
            <a:r>
              <a:rPr b="1" lang="en-GB" sz="16800">
                <a:latin typeface="Trebuchet MS"/>
                <a:ea typeface="Trebuchet MS"/>
                <a:cs typeface="Trebuchet MS"/>
                <a:sym typeface="Trebuchet MS"/>
              </a:rPr>
              <a:t>euristic methods and their respective pros and cons in regionalization algorithms</a:t>
            </a:r>
            <a:endParaRPr b="1" sz="16800">
              <a:latin typeface="Trebuchet MS"/>
              <a:ea typeface="Trebuchet MS"/>
              <a:cs typeface="Trebuchet MS"/>
              <a:sym typeface="Trebuchet MS"/>
            </a:endParaRPr>
          </a:p>
          <a:p>
            <a:pPr indent="0" lvl="0" marL="0" rtl="0" algn="l">
              <a:spcBef>
                <a:spcPts val="0"/>
              </a:spcBef>
              <a:spcAft>
                <a:spcPts val="0"/>
              </a:spcAft>
              <a:buNone/>
            </a:pPr>
            <a:r>
              <a:t/>
            </a:r>
            <a:endParaRPr b="1" sz="16800">
              <a:latin typeface="Trebuchet MS"/>
              <a:ea typeface="Trebuchet MS"/>
              <a:cs typeface="Trebuchet MS"/>
              <a:sym typeface="Trebuchet MS"/>
            </a:endParaRPr>
          </a:p>
          <a:p>
            <a:pPr indent="0" lvl="0" marL="0" rtl="0" algn="l">
              <a:spcBef>
                <a:spcPts val="0"/>
              </a:spcBef>
              <a:spcAft>
                <a:spcPts val="0"/>
              </a:spcAft>
              <a:buNone/>
            </a:pPr>
            <a:r>
              <a:t/>
            </a:r>
            <a:endParaRPr b="1" sz="16800">
              <a:latin typeface="Trebuchet MS"/>
              <a:ea typeface="Trebuchet MS"/>
              <a:cs typeface="Trebuchet MS"/>
              <a:sym typeface="Trebuchet MS"/>
            </a:endParaRPr>
          </a:p>
        </p:txBody>
      </p:sp>
      <p:pic>
        <p:nvPicPr>
          <p:cNvPr id="229" name="Google Shape;229;p17"/>
          <p:cNvPicPr preferRelativeResize="0"/>
          <p:nvPr/>
        </p:nvPicPr>
        <p:blipFill>
          <a:blip r:embed="rId3">
            <a:alphaModFix/>
          </a:blip>
          <a:stretch>
            <a:fillRect/>
          </a:stretch>
        </p:blipFill>
        <p:spPr>
          <a:xfrm>
            <a:off x="22385700" y="12446800"/>
            <a:ext cx="30584696" cy="14412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ctrTitle"/>
          </p:nvPr>
        </p:nvSpPr>
        <p:spPr>
          <a:xfrm>
            <a:off x="21222900" y="8418133"/>
            <a:ext cx="30105000" cy="8420700"/>
          </a:xfrm>
          <a:prstGeom prst="rect">
            <a:avLst/>
          </a:prstGeom>
        </p:spPr>
        <p:txBody>
          <a:bodyPr anchorCtr="0" anchor="t" bIns="528225" lIns="528225" spcFirstLastPara="1" rIns="528225" wrap="square" tIns="528225">
            <a:noAutofit/>
          </a:bodyPr>
          <a:lstStyle/>
          <a:p>
            <a:pPr indent="0" lvl="0" marL="0" rtl="0" algn="l">
              <a:spcBef>
                <a:spcPts val="0"/>
              </a:spcBef>
              <a:spcAft>
                <a:spcPts val="0"/>
              </a:spcAft>
              <a:buNone/>
            </a:pPr>
            <a:r>
              <a:t/>
            </a:r>
            <a:endParaRPr/>
          </a:p>
        </p:txBody>
      </p:sp>
      <p:sp>
        <p:nvSpPr>
          <p:cNvPr id="235" name="Google Shape;235;p18"/>
          <p:cNvSpPr txBox="1"/>
          <p:nvPr>
            <p:ph idx="1" type="subTitle"/>
          </p:nvPr>
        </p:nvSpPr>
        <p:spPr>
          <a:xfrm>
            <a:off x="30503700" y="20932933"/>
            <a:ext cx="20824200" cy="2699100"/>
          </a:xfrm>
          <a:prstGeom prst="rect">
            <a:avLst/>
          </a:prstGeom>
        </p:spPr>
        <p:txBody>
          <a:bodyPr anchorCtr="0" anchor="t" bIns="528225" lIns="528225" spcFirstLastPara="1" rIns="528225" wrap="square" tIns="528225">
            <a:noAutofit/>
          </a:bodyPr>
          <a:lstStyle/>
          <a:p>
            <a:pPr indent="0" lvl="0" marL="0" rtl="0" algn="l">
              <a:spcBef>
                <a:spcPts val="0"/>
              </a:spcBef>
              <a:spcAft>
                <a:spcPts val="0"/>
              </a:spcAft>
              <a:buNone/>
            </a:pPr>
            <a:r>
              <a:t/>
            </a:r>
            <a:endParaRPr/>
          </a:p>
        </p:txBody>
      </p:sp>
      <p:pic>
        <p:nvPicPr>
          <p:cNvPr id="236" name="Google Shape;236;p18"/>
          <p:cNvPicPr preferRelativeResize="0"/>
          <p:nvPr/>
        </p:nvPicPr>
        <p:blipFill>
          <a:blip r:embed="rId3">
            <a:alphaModFix/>
          </a:blip>
          <a:stretch>
            <a:fillRect/>
          </a:stretch>
        </p:blipFill>
        <p:spPr>
          <a:xfrm>
            <a:off x="1554150" y="2072267"/>
            <a:ext cx="51953101" cy="235835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7785000" y="2100000"/>
            <a:ext cx="42233400" cy="4875300"/>
          </a:xfrm>
          <a:prstGeom prst="rect">
            <a:avLst/>
          </a:prstGeom>
        </p:spPr>
        <p:txBody>
          <a:bodyPr anchorCtr="0" anchor="t" bIns="528225" lIns="528225" spcFirstLastPara="1" rIns="528225" wrap="square" tIns="528225">
            <a:noAutofit/>
          </a:bodyPr>
          <a:lstStyle/>
          <a:p>
            <a:pPr indent="0" lvl="0" marL="0" rtl="0" algn="l">
              <a:spcBef>
                <a:spcPts val="0"/>
              </a:spcBef>
              <a:spcAft>
                <a:spcPts val="0"/>
              </a:spcAft>
              <a:buNone/>
            </a:pPr>
            <a:r>
              <a:rPr lang="en-GB"/>
              <a:t>Adapted hierarchical clustering algorithms</a:t>
            </a:r>
            <a:endParaRPr/>
          </a:p>
        </p:txBody>
      </p:sp>
      <p:sp>
        <p:nvSpPr>
          <p:cNvPr id="242" name="Google Shape;242;p19"/>
          <p:cNvSpPr txBox="1"/>
          <p:nvPr>
            <p:ph idx="1" type="body"/>
          </p:nvPr>
        </p:nvSpPr>
        <p:spPr>
          <a:xfrm>
            <a:off x="7785000" y="6250000"/>
            <a:ext cx="42233400" cy="19320000"/>
          </a:xfrm>
          <a:prstGeom prst="rect">
            <a:avLst/>
          </a:prstGeom>
        </p:spPr>
        <p:txBody>
          <a:bodyPr anchorCtr="0" anchor="t" bIns="528225" lIns="528225" spcFirstLastPara="1" rIns="528225" wrap="square" tIns="528225">
            <a:noAutofit/>
          </a:bodyPr>
          <a:lstStyle/>
          <a:p>
            <a:pPr indent="-1873250" lvl="0" marL="2641600" rtl="0" algn="l">
              <a:spcBef>
                <a:spcPts val="0"/>
              </a:spcBef>
              <a:spcAft>
                <a:spcPts val="0"/>
              </a:spcAft>
              <a:buSzPts val="8700"/>
              <a:buChar char="❏"/>
            </a:pPr>
            <a:r>
              <a:rPr lang="en-GB" sz="8700"/>
              <a:t>The core tenet of this regionalization approach is to use only the adjoining regions that are then combined using traditional hierarchical clustering algorithms. </a:t>
            </a:r>
            <a:endParaRPr sz="8700"/>
          </a:p>
          <a:p>
            <a:pPr indent="-1873250" lvl="0" marL="2641600" rtl="0" algn="l">
              <a:spcBef>
                <a:spcPts val="0"/>
              </a:spcBef>
              <a:spcAft>
                <a:spcPts val="0"/>
              </a:spcAft>
              <a:buSzPts val="8700"/>
              <a:buChar char="❏"/>
            </a:pPr>
            <a:r>
              <a:rPr lang="en-GB" sz="8700"/>
              <a:t>Before starting the regionalization process, each area is considered to be a separate region. </a:t>
            </a:r>
            <a:endParaRPr sz="8700"/>
          </a:p>
          <a:p>
            <a:pPr indent="-1873250" lvl="0" marL="2641600" rtl="0" algn="l">
              <a:spcBef>
                <a:spcPts val="0"/>
              </a:spcBef>
              <a:spcAft>
                <a:spcPts val="0"/>
              </a:spcAft>
              <a:buSzPts val="8700"/>
              <a:buChar char="❏"/>
            </a:pPr>
            <a:r>
              <a:rPr lang="en-GB" sz="8700"/>
              <a:t>With every iteration of the algorithm, areas are combined, considering one at a time until the targeted number of regions is reached</a:t>
            </a:r>
            <a:endParaRPr sz="8700"/>
          </a:p>
          <a:p>
            <a:pPr indent="-1873250" lvl="0" marL="2641600" rtl="0" algn="l">
              <a:spcBef>
                <a:spcPts val="0"/>
              </a:spcBef>
              <a:spcAft>
                <a:spcPts val="0"/>
              </a:spcAft>
              <a:buSzPts val="8700"/>
              <a:buChar char="❏"/>
            </a:pPr>
            <a:r>
              <a:rPr lang="en-GB" sz="8700"/>
              <a:t>Relationships between areas do not have to be geographically-dependent </a:t>
            </a:r>
            <a:endParaRPr sz="8700"/>
          </a:p>
          <a:p>
            <a:pPr indent="-1873250" lvl="0" marL="2641600" rtl="0" algn="l">
              <a:spcBef>
                <a:spcPts val="0"/>
              </a:spcBef>
              <a:spcAft>
                <a:spcPts val="0"/>
              </a:spcAft>
              <a:buSzPts val="8700"/>
              <a:buChar char="❏"/>
            </a:pPr>
            <a:r>
              <a:rPr lang="en-GB" sz="8700"/>
              <a:t>Neighboring relationships must be provided </a:t>
            </a:r>
            <a:endParaRPr sz="8700"/>
          </a:p>
          <a:p>
            <a:pPr indent="-1873250" lvl="0" marL="2641600" rtl="0" algn="l">
              <a:spcBef>
                <a:spcPts val="0"/>
              </a:spcBef>
              <a:spcAft>
                <a:spcPts val="0"/>
              </a:spcAft>
              <a:buSzPts val="8700"/>
              <a:buChar char="❏"/>
            </a:pPr>
            <a:r>
              <a:rPr lang="en-GB" sz="8700"/>
              <a:t>Spatial contiguity is g</a:t>
            </a:r>
            <a:r>
              <a:rPr lang="en-GB" sz="8700"/>
              <a:t>uaranteed</a:t>
            </a:r>
            <a:endParaRPr sz="8700"/>
          </a:p>
          <a:p>
            <a:pPr indent="-1873250" lvl="0" marL="2641600" rtl="0" algn="l">
              <a:spcBef>
                <a:spcPts val="0"/>
              </a:spcBef>
              <a:spcAft>
                <a:spcPts val="0"/>
              </a:spcAft>
              <a:buSzPts val="8700"/>
              <a:buChar char="❏"/>
            </a:pPr>
            <a:r>
              <a:rPr lang="en-GB" sz="8700"/>
              <a:t>Optimal solution is not  guaranteed </a:t>
            </a:r>
            <a:endParaRPr sz="8700"/>
          </a:p>
          <a:p>
            <a:pPr indent="-1873250" lvl="0" marL="2641600" rtl="0" algn="l">
              <a:spcBef>
                <a:spcPts val="0"/>
              </a:spcBef>
              <a:spcAft>
                <a:spcPts val="0"/>
              </a:spcAft>
              <a:buSzPts val="8700"/>
              <a:buChar char="❏"/>
            </a:pPr>
            <a:r>
              <a:rPr lang="en-GB" sz="8700"/>
              <a:t>Cannot be  easily adapted to any aggregation criterion </a:t>
            </a:r>
            <a:endParaRPr sz="87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7785000" y="2100000"/>
            <a:ext cx="42233400" cy="4875300"/>
          </a:xfrm>
          <a:prstGeom prst="rect">
            <a:avLst/>
          </a:prstGeom>
        </p:spPr>
        <p:txBody>
          <a:bodyPr anchorCtr="0" anchor="t" bIns="528225" lIns="528225" spcFirstLastPara="1" rIns="528225" wrap="square" tIns="528225">
            <a:noAutofit/>
          </a:bodyPr>
          <a:lstStyle/>
          <a:p>
            <a:pPr indent="0" lvl="0" marL="0" rtl="0" algn="l">
              <a:spcBef>
                <a:spcPts val="0"/>
              </a:spcBef>
              <a:spcAft>
                <a:spcPts val="0"/>
              </a:spcAft>
              <a:buNone/>
            </a:pPr>
            <a:r>
              <a:rPr lang="en-GB"/>
              <a:t>Seeded regions</a:t>
            </a:r>
            <a:endParaRPr/>
          </a:p>
        </p:txBody>
      </p:sp>
      <p:sp>
        <p:nvSpPr>
          <p:cNvPr id="248" name="Google Shape;248;p20"/>
          <p:cNvSpPr txBox="1"/>
          <p:nvPr>
            <p:ph idx="1" type="body"/>
          </p:nvPr>
        </p:nvSpPr>
        <p:spPr>
          <a:xfrm>
            <a:off x="6206700" y="8333733"/>
            <a:ext cx="40921200" cy="14072100"/>
          </a:xfrm>
          <a:prstGeom prst="rect">
            <a:avLst/>
          </a:prstGeom>
        </p:spPr>
        <p:txBody>
          <a:bodyPr anchorCtr="0" anchor="t" bIns="528225" lIns="528225" spcFirstLastPara="1" rIns="528225" wrap="square" tIns="528225">
            <a:noAutofit/>
          </a:bodyPr>
          <a:lstStyle/>
          <a:p>
            <a:pPr indent="-1873250" lvl="0" marL="2641600" rtl="0" algn="l">
              <a:spcBef>
                <a:spcPts val="0"/>
              </a:spcBef>
              <a:spcAft>
                <a:spcPts val="0"/>
              </a:spcAft>
              <a:buClr>
                <a:srgbClr val="FFFFFF"/>
              </a:buClr>
              <a:buSzPts val="8700"/>
              <a:buChar char="❏"/>
            </a:pPr>
            <a:r>
              <a:rPr lang="en-GB" sz="8700">
                <a:solidFill>
                  <a:srgbClr val="FFFFFF"/>
                </a:solidFill>
              </a:rPr>
              <a:t>The main characteristic of these heuristics is that each region is the result of selecting one area (seed area) to which other neighboring areas are assigned. The seeds can be generated one at the time, which implies that the next seed is selected after a region is completed; or in parallel, when all the seeds are selected at once.</a:t>
            </a:r>
            <a:endParaRPr sz="8700">
              <a:solidFill>
                <a:srgbClr val="FFFFFF"/>
              </a:solidFill>
            </a:endParaRPr>
          </a:p>
          <a:p>
            <a:pPr indent="-1873250" lvl="0" marL="2641600" rtl="0" algn="l">
              <a:spcBef>
                <a:spcPts val="0"/>
              </a:spcBef>
              <a:spcAft>
                <a:spcPts val="0"/>
              </a:spcAft>
              <a:buClr>
                <a:srgbClr val="FFFFFF"/>
              </a:buClr>
              <a:buSzPts val="8700"/>
              <a:buChar char="❏"/>
            </a:pPr>
            <a:r>
              <a:rPr lang="en-GB" sz="8700">
                <a:solidFill>
                  <a:srgbClr val="FFFFFF"/>
                </a:solidFill>
              </a:rPr>
              <a:t>The underlying approach behind the seeded region algorithms is to take seeds or regions into account rather than the whole area. And then add other seeds. The second seed should be furthest away from the first one.</a:t>
            </a:r>
            <a:endParaRPr sz="87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1"/>
          <p:cNvSpPr txBox="1"/>
          <p:nvPr>
            <p:ph type="title"/>
          </p:nvPr>
        </p:nvSpPr>
        <p:spPr>
          <a:xfrm>
            <a:off x="7785000" y="2100000"/>
            <a:ext cx="42233400" cy="4875300"/>
          </a:xfrm>
          <a:prstGeom prst="rect">
            <a:avLst/>
          </a:prstGeom>
        </p:spPr>
        <p:txBody>
          <a:bodyPr anchorCtr="0" anchor="t" bIns="528225" lIns="528225" spcFirstLastPara="1" rIns="528225" wrap="square" tIns="528225">
            <a:noAutofit/>
          </a:bodyPr>
          <a:lstStyle/>
          <a:p>
            <a:pPr indent="0" lvl="0" marL="0" rtl="0" algn="l">
              <a:spcBef>
                <a:spcPts val="0"/>
              </a:spcBef>
              <a:spcAft>
                <a:spcPts val="0"/>
              </a:spcAft>
              <a:buNone/>
            </a:pPr>
            <a:r>
              <a:rPr lang="en-GB"/>
              <a:t>Modification of an initial feasible solution</a:t>
            </a:r>
            <a:endParaRPr/>
          </a:p>
          <a:p>
            <a:pPr indent="0" lvl="0" marL="0" rtl="0" algn="l">
              <a:spcBef>
                <a:spcPts val="0"/>
              </a:spcBef>
              <a:spcAft>
                <a:spcPts val="0"/>
              </a:spcAft>
              <a:buNone/>
            </a:pPr>
            <a:r>
              <a:t/>
            </a:r>
            <a:endParaRPr/>
          </a:p>
        </p:txBody>
      </p:sp>
      <p:sp>
        <p:nvSpPr>
          <p:cNvPr id="254" name="Google Shape;254;p21"/>
          <p:cNvSpPr txBox="1"/>
          <p:nvPr>
            <p:ph idx="1" type="body"/>
          </p:nvPr>
        </p:nvSpPr>
        <p:spPr>
          <a:xfrm>
            <a:off x="888000" y="8321067"/>
            <a:ext cx="34833600" cy="21211200"/>
          </a:xfrm>
          <a:prstGeom prst="rect">
            <a:avLst/>
          </a:prstGeom>
        </p:spPr>
        <p:txBody>
          <a:bodyPr anchorCtr="0" anchor="t" bIns="528225" lIns="528225" spcFirstLastPara="1" rIns="528225" wrap="square" tIns="528225">
            <a:noAutofit/>
          </a:bodyPr>
          <a:lstStyle/>
          <a:p>
            <a:pPr indent="-1873250" lvl="0" marL="2641600" rtl="0" algn="l">
              <a:spcBef>
                <a:spcPts val="0"/>
              </a:spcBef>
              <a:spcAft>
                <a:spcPts val="0"/>
              </a:spcAft>
              <a:buClr>
                <a:schemeClr val="lt1"/>
              </a:buClr>
              <a:buSzPts val="8700"/>
              <a:buChar char="❏"/>
            </a:pPr>
            <a:r>
              <a:rPr lang="en-GB" sz="8700"/>
              <a:t>Each iteration of the methods presented must be possible in terms of the spatial contiguity constraint, starting with a viable initial solution that is then improved repeatedly.</a:t>
            </a:r>
            <a:endParaRPr sz="8700"/>
          </a:p>
          <a:p>
            <a:pPr indent="-1873250" lvl="0" marL="2641600" rtl="0" algn="l">
              <a:spcBef>
                <a:spcPts val="0"/>
              </a:spcBef>
              <a:spcAft>
                <a:spcPts val="0"/>
              </a:spcAft>
              <a:buClr>
                <a:schemeClr val="lt1"/>
              </a:buClr>
              <a:buSzPts val="8700"/>
              <a:buChar char="❏"/>
            </a:pPr>
            <a:r>
              <a:rPr lang="en-GB" sz="8700"/>
              <a:t>There are various challenges faced in the fields of clustering, scaling and aggregation, identification of the most compact division of a region,  redistricting automation, verification of region contiguity, member redistribution, zone design, p-regions, and zoning system design.</a:t>
            </a:r>
            <a:endParaRPr sz="8700"/>
          </a:p>
          <a:p>
            <a:pPr indent="-1873250" lvl="0" marL="2641600" rtl="0" algn="l">
              <a:spcBef>
                <a:spcPts val="0"/>
              </a:spcBef>
              <a:spcAft>
                <a:spcPts val="0"/>
              </a:spcAft>
              <a:buClr>
                <a:schemeClr val="dk2"/>
              </a:buClr>
              <a:buSzPts val="8700"/>
              <a:buChar char="❏"/>
            </a:pPr>
            <a:r>
              <a:rPr lang="en-GB" sz="8700"/>
              <a:t>There are different algorithms proposed by different people in relation to this which are an improvement to the initial algorithm.</a:t>
            </a:r>
            <a:endParaRPr sz="8700"/>
          </a:p>
        </p:txBody>
      </p:sp>
      <p:pic>
        <p:nvPicPr>
          <p:cNvPr id="255" name="Google Shape;255;p21"/>
          <p:cNvPicPr preferRelativeResize="0"/>
          <p:nvPr/>
        </p:nvPicPr>
        <p:blipFill>
          <a:blip r:embed="rId3">
            <a:alphaModFix/>
          </a:blip>
          <a:stretch>
            <a:fillRect/>
          </a:stretch>
        </p:blipFill>
        <p:spPr>
          <a:xfrm>
            <a:off x="35721600" y="5032533"/>
            <a:ext cx="19142399" cy="2213120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2"/>
          <p:cNvSpPr txBox="1"/>
          <p:nvPr>
            <p:ph type="title"/>
          </p:nvPr>
        </p:nvSpPr>
        <p:spPr>
          <a:xfrm>
            <a:off x="7785000" y="2100000"/>
            <a:ext cx="42233400" cy="4875300"/>
          </a:xfrm>
          <a:prstGeom prst="rect">
            <a:avLst/>
          </a:prstGeom>
        </p:spPr>
        <p:txBody>
          <a:bodyPr anchorCtr="0" anchor="t" bIns="528225" lIns="528225" spcFirstLastPara="1" rIns="528225" wrap="square" tIns="528225">
            <a:noAutofit/>
          </a:bodyPr>
          <a:lstStyle/>
          <a:p>
            <a:pPr indent="0" lvl="0" marL="0" rtl="0" algn="l">
              <a:spcBef>
                <a:spcPts val="0"/>
              </a:spcBef>
              <a:spcAft>
                <a:spcPts val="0"/>
              </a:spcAft>
              <a:buNone/>
            </a:pPr>
            <a:r>
              <a:rPr lang="en-GB"/>
              <a:t>Graph-theory-based models</a:t>
            </a:r>
            <a:endParaRPr/>
          </a:p>
        </p:txBody>
      </p:sp>
      <p:sp>
        <p:nvSpPr>
          <p:cNvPr id="261" name="Google Shape;261;p22"/>
          <p:cNvSpPr txBox="1"/>
          <p:nvPr>
            <p:ph idx="1" type="body"/>
          </p:nvPr>
        </p:nvSpPr>
        <p:spPr>
          <a:xfrm>
            <a:off x="7785000" y="4768667"/>
            <a:ext cx="42233400" cy="15526500"/>
          </a:xfrm>
          <a:prstGeom prst="rect">
            <a:avLst/>
          </a:prstGeom>
        </p:spPr>
        <p:txBody>
          <a:bodyPr anchorCtr="0" anchor="t" bIns="528225" lIns="528225" spcFirstLastPara="1" rIns="528225" wrap="square" tIns="528225">
            <a:noAutofit/>
          </a:bodyPr>
          <a:lstStyle/>
          <a:p>
            <a:pPr indent="-1873250" lvl="0" marL="2641600" rtl="0" algn="l">
              <a:spcBef>
                <a:spcPts val="0"/>
              </a:spcBef>
              <a:spcAft>
                <a:spcPts val="0"/>
              </a:spcAft>
              <a:buSzPts val="8700"/>
              <a:buChar char="❏"/>
            </a:pPr>
            <a:r>
              <a:rPr lang="en-GB" sz="8700"/>
              <a:t>In this approach, the objective is to achieve two goals. Graph theory-based models are implemented when the clustering has to satisfy certain constraints.</a:t>
            </a:r>
            <a:endParaRPr sz="8700"/>
          </a:p>
          <a:p>
            <a:pPr indent="-1873250" lvl="0" marL="2641600" rtl="0" algn="l">
              <a:spcBef>
                <a:spcPts val="0"/>
              </a:spcBef>
              <a:spcAft>
                <a:spcPts val="0"/>
              </a:spcAft>
              <a:buSzPts val="8700"/>
              <a:buChar char="❏"/>
            </a:pPr>
            <a:r>
              <a:rPr lang="en-GB" sz="8700"/>
              <a:t> In graph terminology, the objects can be pictured as the vertices of the graph and the edges can correspond to several aspects depending on the objective of clusterization. </a:t>
            </a:r>
            <a:endParaRPr sz="8700"/>
          </a:p>
          <a:p>
            <a:pPr indent="-1873250" lvl="0" marL="2641600" rtl="0" algn="l">
              <a:spcBef>
                <a:spcPts val="0"/>
              </a:spcBef>
              <a:spcAft>
                <a:spcPts val="0"/>
              </a:spcAft>
              <a:buSzPts val="8700"/>
              <a:buChar char="❏"/>
            </a:pPr>
            <a:r>
              <a:rPr lang="en-GB" sz="8700"/>
              <a:t>Edges might define objects connected by specific transport methods such as rail or air, utilities such as electricity and telephone lines, or simply, the distance between them. Then the district formation problem is reduced to finding connected subgraphs.</a:t>
            </a:r>
            <a:endParaRPr sz="8700"/>
          </a:p>
        </p:txBody>
      </p:sp>
      <p:pic>
        <p:nvPicPr>
          <p:cNvPr id="262" name="Google Shape;262;p22"/>
          <p:cNvPicPr preferRelativeResize="0"/>
          <p:nvPr/>
        </p:nvPicPr>
        <p:blipFill>
          <a:blip r:embed="rId3">
            <a:alphaModFix/>
          </a:blip>
          <a:stretch>
            <a:fillRect/>
          </a:stretch>
        </p:blipFill>
        <p:spPr>
          <a:xfrm>
            <a:off x="33414450" y="17982400"/>
            <a:ext cx="17881600" cy="9042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3"/>
          <p:cNvSpPr txBox="1"/>
          <p:nvPr>
            <p:ph type="title"/>
          </p:nvPr>
        </p:nvSpPr>
        <p:spPr>
          <a:xfrm>
            <a:off x="7785000" y="2100000"/>
            <a:ext cx="28384200" cy="4374300"/>
          </a:xfrm>
          <a:prstGeom prst="rect">
            <a:avLst/>
          </a:prstGeom>
        </p:spPr>
        <p:txBody>
          <a:bodyPr anchorCtr="0" anchor="t" bIns="528225" lIns="528225" spcFirstLastPara="1" rIns="528225" wrap="square" tIns="528225">
            <a:noAutofit/>
          </a:bodyPr>
          <a:lstStyle/>
          <a:p>
            <a:pPr indent="0" lvl="0" marL="0" rtl="0" algn="l">
              <a:spcBef>
                <a:spcPts val="0"/>
              </a:spcBef>
              <a:spcAft>
                <a:spcPts val="0"/>
              </a:spcAft>
              <a:buNone/>
            </a:pPr>
            <a:r>
              <a:rPr lang="en-GB"/>
              <a:t>Mixed Heuristics models</a:t>
            </a:r>
            <a:endParaRPr/>
          </a:p>
        </p:txBody>
      </p:sp>
      <p:sp>
        <p:nvSpPr>
          <p:cNvPr id="268" name="Google Shape;268;p23"/>
          <p:cNvSpPr txBox="1"/>
          <p:nvPr>
            <p:ph idx="1" type="body"/>
          </p:nvPr>
        </p:nvSpPr>
        <p:spPr>
          <a:xfrm>
            <a:off x="7785000" y="8051333"/>
            <a:ext cx="43320600" cy="10540800"/>
          </a:xfrm>
          <a:prstGeom prst="rect">
            <a:avLst/>
          </a:prstGeom>
        </p:spPr>
        <p:txBody>
          <a:bodyPr anchorCtr="0" anchor="t" bIns="528225" lIns="528225" spcFirstLastPara="1" rIns="528225" wrap="square" tIns="528225">
            <a:noAutofit/>
          </a:bodyPr>
          <a:lstStyle/>
          <a:p>
            <a:pPr indent="-1873250" lvl="0" marL="2641600" rtl="0" algn="l">
              <a:spcBef>
                <a:spcPts val="0"/>
              </a:spcBef>
              <a:spcAft>
                <a:spcPts val="0"/>
              </a:spcAft>
              <a:buClr>
                <a:srgbClr val="FFFFFF"/>
              </a:buClr>
              <a:buSzPts val="8700"/>
              <a:buChar char="❏"/>
            </a:pPr>
            <a:r>
              <a:rPr lang="en-GB" sz="8700">
                <a:solidFill>
                  <a:srgbClr val="FFFFFF"/>
                </a:solidFill>
              </a:rPr>
              <a:t>Break the regionalization problem into subproblems </a:t>
            </a:r>
            <a:endParaRPr sz="8700">
              <a:solidFill>
                <a:srgbClr val="FFFFFF"/>
              </a:solidFill>
            </a:endParaRPr>
          </a:p>
          <a:p>
            <a:pPr indent="-1873250" lvl="0" marL="2641600" rtl="0" algn="l">
              <a:spcBef>
                <a:spcPts val="0"/>
              </a:spcBef>
              <a:spcAft>
                <a:spcPts val="0"/>
              </a:spcAft>
              <a:buClr>
                <a:srgbClr val="FFFFFF"/>
              </a:buClr>
              <a:buSzPts val="8700"/>
              <a:buChar char="❏"/>
            </a:pPr>
            <a:r>
              <a:rPr lang="en-GB" sz="8700">
                <a:solidFill>
                  <a:srgbClr val="FFFFFF"/>
                </a:solidFill>
              </a:rPr>
              <a:t>Combine heuristic and exact optimization models to solve regionalization problems.</a:t>
            </a:r>
            <a:endParaRPr sz="8700">
              <a:solidFill>
                <a:srgbClr val="FFFFFF"/>
              </a:solidFill>
            </a:endParaRPr>
          </a:p>
          <a:p>
            <a:pPr indent="-1873250" lvl="0" marL="2641600" rtl="0" algn="l">
              <a:spcBef>
                <a:spcPts val="0"/>
              </a:spcBef>
              <a:spcAft>
                <a:spcPts val="0"/>
              </a:spcAft>
              <a:buClr>
                <a:srgbClr val="FFFFFF"/>
              </a:buClr>
              <a:buSzPts val="8700"/>
              <a:buChar char="❏"/>
            </a:pPr>
            <a:r>
              <a:rPr lang="en-GB" sz="8700">
                <a:solidFill>
                  <a:srgbClr val="FFFFFF"/>
                </a:solidFill>
              </a:rPr>
              <a:t>Aim of these models is to merge in one model the computational power of heuristic approaches with the mathematical accuracy of exact models.</a:t>
            </a:r>
            <a:endParaRPr sz="8700">
              <a:solidFill>
                <a:srgbClr val="FFFFFF"/>
              </a:solidFill>
            </a:endParaRPr>
          </a:p>
          <a:p>
            <a:pPr indent="-1873250" lvl="0" marL="2641600" rtl="0" algn="l">
              <a:spcBef>
                <a:spcPts val="0"/>
              </a:spcBef>
              <a:spcAft>
                <a:spcPts val="0"/>
              </a:spcAft>
              <a:buClr>
                <a:srgbClr val="FFFFFF"/>
              </a:buClr>
              <a:buSzPts val="8700"/>
              <a:buChar char="❏"/>
            </a:pPr>
            <a:r>
              <a:rPr lang="en-GB" sz="8700">
                <a:solidFill>
                  <a:srgbClr val="FFFFFF"/>
                </a:solidFill>
              </a:rPr>
              <a:t>Use of heuristic concentration  (use information from multiple solutions, obtained by any regionalization heuristic)</a:t>
            </a:r>
            <a:endParaRPr sz="8700">
              <a:solidFill>
                <a:srgbClr val="FFFFFF"/>
              </a:solidFill>
            </a:endParaRPr>
          </a:p>
          <a:p>
            <a:pPr indent="-1873250" lvl="0" marL="2641600" rtl="0" algn="l">
              <a:spcBef>
                <a:spcPts val="0"/>
              </a:spcBef>
              <a:spcAft>
                <a:spcPts val="0"/>
              </a:spcAft>
              <a:buClr>
                <a:srgbClr val="FFFFFF"/>
              </a:buClr>
              <a:buSzPts val="8700"/>
              <a:buChar char="❏"/>
            </a:pPr>
            <a:r>
              <a:rPr lang="en-GB" sz="8700">
                <a:solidFill>
                  <a:srgbClr val="FFFFFF"/>
                </a:solidFill>
              </a:rPr>
              <a:t>Use of heuristic distillation (uses information from multiple solutions obtained from any heuristic model)</a:t>
            </a:r>
            <a:endParaRPr sz="87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